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69" r:id="rId5"/>
    <p:sldId id="432" r:id="rId6"/>
    <p:sldId id="510" r:id="rId7"/>
    <p:sldId id="511" r:id="rId8"/>
    <p:sldId id="512" r:id="rId9"/>
    <p:sldId id="514" r:id="rId10"/>
    <p:sldId id="513" r:id="rId11"/>
    <p:sldId id="523" r:id="rId12"/>
    <p:sldId id="515" r:id="rId13"/>
    <p:sldId id="516" r:id="rId14"/>
    <p:sldId id="517" r:id="rId15"/>
    <p:sldId id="522" r:id="rId16"/>
    <p:sldId id="520" r:id="rId17"/>
    <p:sldId id="519" r:id="rId18"/>
    <p:sldId id="521" r:id="rId19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472A54-54E3-4557-ABF2-89C978292BD8}" v="29" dt="2024-06-17T20:23:48.2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1758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, Annie (PST)" userId="f4cfb16e-5026-4cff-9836-fec094f8843a" providerId="ADAL" clId="{3B472A54-54E3-4557-ABF2-89C978292BD8}"/>
    <pc:docChg chg="undo custSel addSld delSld modSld sldOrd">
      <pc:chgData name="Lee, Annie (PST)" userId="f4cfb16e-5026-4cff-9836-fec094f8843a" providerId="ADAL" clId="{3B472A54-54E3-4557-ABF2-89C978292BD8}" dt="2024-06-17T20:25:51.799" v="8345" actId="20577"/>
      <pc:docMkLst>
        <pc:docMk/>
      </pc:docMkLst>
      <pc:sldChg chg="delSp modSp mod">
        <pc:chgData name="Lee, Annie (PST)" userId="f4cfb16e-5026-4cff-9836-fec094f8843a" providerId="ADAL" clId="{3B472A54-54E3-4557-ABF2-89C978292BD8}" dt="2024-06-17T14:43:13.160" v="120" actId="20577"/>
        <pc:sldMkLst>
          <pc:docMk/>
          <pc:sldMk cId="4083233341" sldId="269"/>
        </pc:sldMkLst>
        <pc:spChg chg="mod">
          <ac:chgData name="Lee, Annie (PST)" userId="f4cfb16e-5026-4cff-9836-fec094f8843a" providerId="ADAL" clId="{3B472A54-54E3-4557-ABF2-89C978292BD8}" dt="2024-06-17T14:43:13.160" v="120" actId="20577"/>
          <ac:spMkLst>
            <pc:docMk/>
            <pc:sldMk cId="4083233341" sldId="269"/>
            <ac:spMk id="2" creationId="{A2B647BF-7DE6-48C8-AA6F-AE6DA41EE249}"/>
          </ac:spMkLst>
        </pc:spChg>
        <pc:spChg chg="mod">
          <ac:chgData name="Lee, Annie (PST)" userId="f4cfb16e-5026-4cff-9836-fec094f8843a" providerId="ADAL" clId="{3B472A54-54E3-4557-ABF2-89C978292BD8}" dt="2024-06-17T14:41:12.942" v="84" actId="20577"/>
          <ac:spMkLst>
            <pc:docMk/>
            <pc:sldMk cId="4083233341" sldId="269"/>
            <ac:spMk id="3" creationId="{B3604602-ADBA-4CCA-9869-972ED7A30EA2}"/>
          </ac:spMkLst>
        </pc:spChg>
        <pc:spChg chg="del">
          <ac:chgData name="Lee, Annie (PST)" userId="f4cfb16e-5026-4cff-9836-fec094f8843a" providerId="ADAL" clId="{3B472A54-54E3-4557-ABF2-89C978292BD8}" dt="2024-06-17T14:41:18.863" v="85" actId="478"/>
          <ac:spMkLst>
            <pc:docMk/>
            <pc:sldMk cId="4083233341" sldId="269"/>
            <ac:spMk id="4" creationId="{6E7ACC34-A406-CD8F-DCD9-DF6B4C8995BD}"/>
          </ac:spMkLst>
        </pc:spChg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2006662074" sldId="270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316982087" sldId="271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469343890" sldId="273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747389330" sldId="274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088787836" sldId="277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014888816" sldId="305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1827310850" sldId="403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454135014" sldId="404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437882483" sldId="405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2503711920" sldId="406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1223896124" sldId="407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205730312" sldId="408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1886792224" sldId="410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718088047" sldId="418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424248699" sldId="426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2026819252" sldId="427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2311286969" sldId="429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92767229" sldId="430"/>
        </pc:sldMkLst>
      </pc:sldChg>
      <pc:sldChg chg="delSp modSp mod">
        <pc:chgData name="Lee, Annie (PST)" userId="f4cfb16e-5026-4cff-9836-fec094f8843a" providerId="ADAL" clId="{3B472A54-54E3-4557-ABF2-89C978292BD8}" dt="2024-06-17T15:00:39.970" v="729" actId="20577"/>
        <pc:sldMkLst>
          <pc:docMk/>
          <pc:sldMk cId="2590846864" sldId="432"/>
        </pc:sldMkLst>
        <pc:spChg chg="del">
          <ac:chgData name="Lee, Annie (PST)" userId="f4cfb16e-5026-4cff-9836-fec094f8843a" providerId="ADAL" clId="{3B472A54-54E3-4557-ABF2-89C978292BD8}" dt="2024-06-17T14:42:19.944" v="104" actId="478"/>
          <ac:spMkLst>
            <pc:docMk/>
            <pc:sldMk cId="2590846864" sldId="432"/>
            <ac:spMk id="2" creationId="{9D23995D-43F9-634B-AC9C-5C6E78582BC9}"/>
          </ac:spMkLst>
        </pc:spChg>
        <pc:spChg chg="mod">
          <ac:chgData name="Lee, Annie (PST)" userId="f4cfb16e-5026-4cff-9836-fec094f8843a" providerId="ADAL" clId="{3B472A54-54E3-4557-ABF2-89C978292BD8}" dt="2024-06-17T14:57:51.410" v="663" actId="14100"/>
          <ac:spMkLst>
            <pc:docMk/>
            <pc:sldMk cId="2590846864" sldId="432"/>
            <ac:spMk id="4" creationId="{3E4B6831-A327-4412-B02E-AE44F4A576AF}"/>
          </ac:spMkLst>
        </pc:spChg>
        <pc:spChg chg="mod">
          <ac:chgData name="Lee, Annie (PST)" userId="f4cfb16e-5026-4cff-9836-fec094f8843a" providerId="ADAL" clId="{3B472A54-54E3-4557-ABF2-89C978292BD8}" dt="2024-06-17T15:00:39.970" v="729" actId="20577"/>
          <ac:spMkLst>
            <pc:docMk/>
            <pc:sldMk cId="2590846864" sldId="432"/>
            <ac:spMk id="6" creationId="{8A45597C-6E4C-426F-BAD6-0ED60E4A07C7}"/>
          </ac:spMkLst>
        </pc:spChg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2242443869" sldId="433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6928543" sldId="434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2697875023" sldId="435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2409245883" sldId="436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2941593265" sldId="437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669918321" sldId="438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591980979" sldId="439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869272575" sldId="440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4118044997" sldId="441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530073313" sldId="442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4189585062" sldId="444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1254590007" sldId="445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4261162867" sldId="446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2699702004" sldId="447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900366084" sldId="448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1463424286" sldId="449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2977893255" sldId="450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4136966324" sldId="451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510360843" sldId="452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089118954" sldId="453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1293713726" sldId="470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4034465178" sldId="471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506255727" sldId="472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618886551" sldId="473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978532014" sldId="474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404445549" sldId="475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4090263622" sldId="476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2654044007" sldId="478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821072293" sldId="479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488839243" sldId="480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2178656208" sldId="481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976986086" sldId="482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1730396680" sldId="483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1654402601" sldId="484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138313070" sldId="486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850412390" sldId="487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2394805938" sldId="490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834873885" sldId="491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379962171" sldId="492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040403466" sldId="502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2055196180" sldId="503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2333370026" sldId="504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2140550258" sldId="505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30052181" sldId="506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331932913" sldId="507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2822783065" sldId="508"/>
        </pc:sldMkLst>
      </pc:sldChg>
      <pc:sldChg chg="del">
        <pc:chgData name="Lee, Annie (PST)" userId="f4cfb16e-5026-4cff-9836-fec094f8843a" providerId="ADAL" clId="{3B472A54-54E3-4557-ABF2-89C978292BD8}" dt="2024-06-17T19:59:16.998" v="7632" actId="2696"/>
        <pc:sldMkLst>
          <pc:docMk/>
          <pc:sldMk cId="2999713331" sldId="509"/>
        </pc:sldMkLst>
      </pc:sldChg>
      <pc:sldChg chg="modSp add mod">
        <pc:chgData name="Lee, Annie (PST)" userId="f4cfb16e-5026-4cff-9836-fec094f8843a" providerId="ADAL" clId="{3B472A54-54E3-4557-ABF2-89C978292BD8}" dt="2024-06-17T15:39:51.380" v="1247" actId="20577"/>
        <pc:sldMkLst>
          <pc:docMk/>
          <pc:sldMk cId="1910511708" sldId="510"/>
        </pc:sldMkLst>
        <pc:spChg chg="mod">
          <ac:chgData name="Lee, Annie (PST)" userId="f4cfb16e-5026-4cff-9836-fec094f8843a" providerId="ADAL" clId="{3B472A54-54E3-4557-ABF2-89C978292BD8}" dt="2024-06-17T15:39:51.380" v="1247" actId="20577"/>
          <ac:spMkLst>
            <pc:docMk/>
            <pc:sldMk cId="1910511708" sldId="510"/>
            <ac:spMk id="6" creationId="{8A45597C-6E4C-426F-BAD6-0ED60E4A07C7}"/>
          </ac:spMkLst>
        </pc:spChg>
      </pc:sldChg>
      <pc:sldChg chg="addSp modSp add mod">
        <pc:chgData name="Lee, Annie (PST)" userId="f4cfb16e-5026-4cff-9836-fec094f8843a" providerId="ADAL" clId="{3B472A54-54E3-4557-ABF2-89C978292BD8}" dt="2024-06-17T20:07:06.690" v="7998" actId="1076"/>
        <pc:sldMkLst>
          <pc:docMk/>
          <pc:sldMk cId="2671445767" sldId="511"/>
        </pc:sldMkLst>
        <pc:spChg chg="add mod">
          <ac:chgData name="Lee, Annie (PST)" userId="f4cfb16e-5026-4cff-9836-fec094f8843a" providerId="ADAL" clId="{3B472A54-54E3-4557-ABF2-89C978292BD8}" dt="2024-06-17T20:07:06.690" v="7998" actId="1076"/>
          <ac:spMkLst>
            <pc:docMk/>
            <pc:sldMk cId="2671445767" sldId="511"/>
            <ac:spMk id="2" creationId="{1DE795D9-AAA4-4081-5EE9-8B45CD62EA7F}"/>
          </ac:spMkLst>
        </pc:spChg>
        <pc:spChg chg="add mod">
          <ac:chgData name="Lee, Annie (PST)" userId="f4cfb16e-5026-4cff-9836-fec094f8843a" providerId="ADAL" clId="{3B472A54-54E3-4557-ABF2-89C978292BD8}" dt="2024-06-17T20:03:38.590" v="7703" actId="14100"/>
          <ac:spMkLst>
            <pc:docMk/>
            <pc:sldMk cId="2671445767" sldId="511"/>
            <ac:spMk id="3" creationId="{6EBEAD21-85C0-7DDE-0F4A-9D33EB34835F}"/>
          </ac:spMkLst>
        </pc:spChg>
        <pc:spChg chg="mod">
          <ac:chgData name="Lee, Annie (PST)" userId="f4cfb16e-5026-4cff-9836-fec094f8843a" providerId="ADAL" clId="{3B472A54-54E3-4557-ABF2-89C978292BD8}" dt="2024-06-17T15:40:26.249" v="1255" actId="20577"/>
          <ac:spMkLst>
            <pc:docMk/>
            <pc:sldMk cId="2671445767" sldId="511"/>
            <ac:spMk id="4" creationId="{3E4B6831-A327-4412-B02E-AE44F4A576AF}"/>
          </ac:spMkLst>
        </pc:spChg>
        <pc:spChg chg="mod">
          <ac:chgData name="Lee, Annie (PST)" userId="f4cfb16e-5026-4cff-9836-fec094f8843a" providerId="ADAL" clId="{3B472A54-54E3-4557-ABF2-89C978292BD8}" dt="2024-06-17T20:07:02.314" v="7997" actId="1076"/>
          <ac:spMkLst>
            <pc:docMk/>
            <pc:sldMk cId="2671445767" sldId="511"/>
            <ac:spMk id="6" creationId="{8A45597C-6E4C-426F-BAD6-0ED60E4A07C7}"/>
          </ac:spMkLst>
        </pc:spChg>
      </pc:sldChg>
      <pc:sldChg chg="delSp modSp add mod">
        <pc:chgData name="Lee, Annie (PST)" userId="f4cfb16e-5026-4cff-9836-fec094f8843a" providerId="ADAL" clId="{3B472A54-54E3-4557-ABF2-89C978292BD8}" dt="2024-06-17T20:04:02.850" v="7706"/>
        <pc:sldMkLst>
          <pc:docMk/>
          <pc:sldMk cId="632001860" sldId="512"/>
        </pc:sldMkLst>
        <pc:spChg chg="del">
          <ac:chgData name="Lee, Annie (PST)" userId="f4cfb16e-5026-4cff-9836-fec094f8843a" providerId="ADAL" clId="{3B472A54-54E3-4557-ABF2-89C978292BD8}" dt="2024-06-17T15:49:53.309" v="1752" actId="478"/>
          <ac:spMkLst>
            <pc:docMk/>
            <pc:sldMk cId="632001860" sldId="512"/>
            <ac:spMk id="2" creationId="{1DE795D9-AAA4-4081-5EE9-8B45CD62EA7F}"/>
          </ac:spMkLst>
        </pc:spChg>
        <pc:spChg chg="del">
          <ac:chgData name="Lee, Annie (PST)" userId="f4cfb16e-5026-4cff-9836-fec094f8843a" providerId="ADAL" clId="{3B472A54-54E3-4557-ABF2-89C978292BD8}" dt="2024-06-17T15:49:56.288" v="1753" actId="478"/>
          <ac:spMkLst>
            <pc:docMk/>
            <pc:sldMk cId="632001860" sldId="512"/>
            <ac:spMk id="3" creationId="{6EBEAD21-85C0-7DDE-0F4A-9D33EB34835F}"/>
          </ac:spMkLst>
        </pc:spChg>
        <pc:spChg chg="mod">
          <ac:chgData name="Lee, Annie (PST)" userId="f4cfb16e-5026-4cff-9836-fec094f8843a" providerId="ADAL" clId="{3B472A54-54E3-4557-ABF2-89C978292BD8}" dt="2024-06-17T15:49:07.148" v="1648" actId="20577"/>
          <ac:spMkLst>
            <pc:docMk/>
            <pc:sldMk cId="632001860" sldId="512"/>
            <ac:spMk id="4" creationId="{3E4B6831-A327-4412-B02E-AE44F4A576AF}"/>
          </ac:spMkLst>
        </pc:spChg>
        <pc:spChg chg="mod">
          <ac:chgData name="Lee, Annie (PST)" userId="f4cfb16e-5026-4cff-9836-fec094f8843a" providerId="ADAL" clId="{3B472A54-54E3-4557-ABF2-89C978292BD8}" dt="2024-06-17T20:04:02.850" v="7706"/>
          <ac:spMkLst>
            <pc:docMk/>
            <pc:sldMk cId="632001860" sldId="512"/>
            <ac:spMk id="6" creationId="{8A45597C-6E4C-426F-BAD6-0ED60E4A07C7}"/>
          </ac:spMkLst>
        </pc:spChg>
      </pc:sldChg>
      <pc:sldChg chg="addSp delSp modSp add mod ord">
        <pc:chgData name="Lee, Annie (PST)" userId="f4cfb16e-5026-4cff-9836-fec094f8843a" providerId="ADAL" clId="{3B472A54-54E3-4557-ABF2-89C978292BD8}" dt="2024-06-17T18:13:48.528" v="4588" actId="14100"/>
        <pc:sldMkLst>
          <pc:docMk/>
          <pc:sldMk cId="3942287352" sldId="513"/>
        </pc:sldMkLst>
        <pc:spChg chg="mod">
          <ac:chgData name="Lee, Annie (PST)" userId="f4cfb16e-5026-4cff-9836-fec094f8843a" providerId="ADAL" clId="{3B472A54-54E3-4557-ABF2-89C978292BD8}" dt="2024-06-17T18:13:48.528" v="4588" actId="14100"/>
          <ac:spMkLst>
            <pc:docMk/>
            <pc:sldMk cId="3942287352" sldId="513"/>
            <ac:spMk id="2" creationId="{1DE795D9-AAA4-4081-5EE9-8B45CD62EA7F}"/>
          </ac:spMkLst>
        </pc:spChg>
        <pc:spChg chg="del">
          <ac:chgData name="Lee, Annie (PST)" userId="f4cfb16e-5026-4cff-9836-fec094f8843a" providerId="ADAL" clId="{3B472A54-54E3-4557-ABF2-89C978292BD8}" dt="2024-06-17T15:53:33.870" v="2274" actId="478"/>
          <ac:spMkLst>
            <pc:docMk/>
            <pc:sldMk cId="3942287352" sldId="513"/>
            <ac:spMk id="3" creationId="{6EBEAD21-85C0-7DDE-0F4A-9D33EB34835F}"/>
          </ac:spMkLst>
        </pc:spChg>
        <pc:spChg chg="mod">
          <ac:chgData name="Lee, Annie (PST)" userId="f4cfb16e-5026-4cff-9836-fec094f8843a" providerId="ADAL" clId="{3B472A54-54E3-4557-ABF2-89C978292BD8}" dt="2024-06-17T15:53:25.868" v="2271" actId="20577"/>
          <ac:spMkLst>
            <pc:docMk/>
            <pc:sldMk cId="3942287352" sldId="513"/>
            <ac:spMk id="4" creationId="{3E4B6831-A327-4412-B02E-AE44F4A576AF}"/>
          </ac:spMkLst>
        </pc:spChg>
        <pc:spChg chg="del mod">
          <ac:chgData name="Lee, Annie (PST)" userId="f4cfb16e-5026-4cff-9836-fec094f8843a" providerId="ADAL" clId="{3B472A54-54E3-4557-ABF2-89C978292BD8}" dt="2024-06-17T15:53:29.358" v="2273" actId="478"/>
          <ac:spMkLst>
            <pc:docMk/>
            <pc:sldMk cId="3942287352" sldId="513"/>
            <ac:spMk id="6" creationId="{8A45597C-6E4C-426F-BAD6-0ED60E4A07C7}"/>
          </ac:spMkLst>
        </pc:spChg>
        <pc:spChg chg="add del mod">
          <ac:chgData name="Lee, Annie (PST)" userId="f4cfb16e-5026-4cff-9836-fec094f8843a" providerId="ADAL" clId="{3B472A54-54E3-4557-ABF2-89C978292BD8}" dt="2024-06-17T15:53:36.300" v="2275" actId="478"/>
          <ac:spMkLst>
            <pc:docMk/>
            <pc:sldMk cId="3942287352" sldId="513"/>
            <ac:spMk id="8" creationId="{1B2F52C0-EC88-8DD9-DC1B-6E317FAA46F8}"/>
          </ac:spMkLst>
        </pc:spChg>
      </pc:sldChg>
      <pc:sldChg chg="modSp add mod">
        <pc:chgData name="Lee, Annie (PST)" userId="f4cfb16e-5026-4cff-9836-fec094f8843a" providerId="ADAL" clId="{3B472A54-54E3-4557-ABF2-89C978292BD8}" dt="2024-06-17T18:12:07.715" v="4570" actId="403"/>
        <pc:sldMkLst>
          <pc:docMk/>
          <pc:sldMk cId="68948060" sldId="514"/>
        </pc:sldMkLst>
        <pc:spChg chg="mod">
          <ac:chgData name="Lee, Annie (PST)" userId="f4cfb16e-5026-4cff-9836-fec094f8843a" providerId="ADAL" clId="{3B472A54-54E3-4557-ABF2-89C978292BD8}" dt="2024-06-17T18:12:07.715" v="4570" actId="403"/>
          <ac:spMkLst>
            <pc:docMk/>
            <pc:sldMk cId="68948060" sldId="514"/>
            <ac:spMk id="6" creationId="{8A45597C-6E4C-426F-BAD6-0ED60E4A07C7}"/>
          </ac:spMkLst>
        </pc:spChg>
      </pc:sldChg>
      <pc:sldChg chg="modSp add mod">
        <pc:chgData name="Lee, Annie (PST)" userId="f4cfb16e-5026-4cff-9836-fec094f8843a" providerId="ADAL" clId="{3B472A54-54E3-4557-ABF2-89C978292BD8}" dt="2024-06-17T20:14:50.005" v="8188" actId="20577"/>
        <pc:sldMkLst>
          <pc:docMk/>
          <pc:sldMk cId="1080562224" sldId="515"/>
        </pc:sldMkLst>
        <pc:spChg chg="mod">
          <ac:chgData name="Lee, Annie (PST)" userId="f4cfb16e-5026-4cff-9836-fec094f8843a" providerId="ADAL" clId="{3B472A54-54E3-4557-ABF2-89C978292BD8}" dt="2024-06-17T20:14:50.005" v="8188" actId="20577"/>
          <ac:spMkLst>
            <pc:docMk/>
            <pc:sldMk cId="1080562224" sldId="515"/>
            <ac:spMk id="2" creationId="{1DE795D9-AAA4-4081-5EE9-8B45CD62EA7F}"/>
          </ac:spMkLst>
        </pc:spChg>
      </pc:sldChg>
      <pc:sldChg chg="modSp add mod">
        <pc:chgData name="Lee, Annie (PST)" userId="f4cfb16e-5026-4cff-9836-fec094f8843a" providerId="ADAL" clId="{3B472A54-54E3-4557-ABF2-89C978292BD8}" dt="2024-06-17T20:15:11.820" v="8193" actId="20577"/>
        <pc:sldMkLst>
          <pc:docMk/>
          <pc:sldMk cId="2132596693" sldId="516"/>
        </pc:sldMkLst>
        <pc:spChg chg="mod">
          <ac:chgData name="Lee, Annie (PST)" userId="f4cfb16e-5026-4cff-9836-fec094f8843a" providerId="ADAL" clId="{3B472A54-54E3-4557-ABF2-89C978292BD8}" dt="2024-06-17T20:15:11.820" v="8193" actId="20577"/>
          <ac:spMkLst>
            <pc:docMk/>
            <pc:sldMk cId="2132596693" sldId="516"/>
            <ac:spMk id="2" creationId="{1DE795D9-AAA4-4081-5EE9-8B45CD62EA7F}"/>
          </ac:spMkLst>
        </pc:spChg>
      </pc:sldChg>
      <pc:sldChg chg="modSp add mod">
        <pc:chgData name="Lee, Annie (PST)" userId="f4cfb16e-5026-4cff-9836-fec094f8843a" providerId="ADAL" clId="{3B472A54-54E3-4557-ABF2-89C978292BD8}" dt="2024-06-17T18:17:23.038" v="5283" actId="20577"/>
        <pc:sldMkLst>
          <pc:docMk/>
          <pc:sldMk cId="1073566642" sldId="517"/>
        </pc:sldMkLst>
        <pc:spChg chg="mod">
          <ac:chgData name="Lee, Annie (PST)" userId="f4cfb16e-5026-4cff-9836-fec094f8843a" providerId="ADAL" clId="{3B472A54-54E3-4557-ABF2-89C978292BD8}" dt="2024-06-17T18:17:23.038" v="5283" actId="20577"/>
          <ac:spMkLst>
            <pc:docMk/>
            <pc:sldMk cId="1073566642" sldId="517"/>
            <ac:spMk id="2" creationId="{1DE795D9-AAA4-4081-5EE9-8B45CD62EA7F}"/>
          </ac:spMkLst>
        </pc:spChg>
      </pc:sldChg>
      <pc:sldChg chg="add del">
        <pc:chgData name="Lee, Annie (PST)" userId="f4cfb16e-5026-4cff-9836-fec094f8843a" providerId="ADAL" clId="{3B472A54-54E3-4557-ABF2-89C978292BD8}" dt="2024-06-17T18:18:35.845" v="5285" actId="2696"/>
        <pc:sldMkLst>
          <pc:docMk/>
          <pc:sldMk cId="696061626" sldId="518"/>
        </pc:sldMkLst>
      </pc:sldChg>
      <pc:sldChg chg="addSp modSp add del mod ord modAnim">
        <pc:chgData name="Lee, Annie (PST)" userId="f4cfb16e-5026-4cff-9836-fec094f8843a" providerId="ADAL" clId="{3B472A54-54E3-4557-ABF2-89C978292BD8}" dt="2024-06-17T20:04:26.947" v="7710" actId="2696"/>
        <pc:sldMkLst>
          <pc:docMk/>
          <pc:sldMk cId="1713745301" sldId="518"/>
        </pc:sldMkLst>
        <pc:spChg chg="add mod">
          <ac:chgData name="Lee, Annie (PST)" userId="f4cfb16e-5026-4cff-9836-fec094f8843a" providerId="ADAL" clId="{3B472A54-54E3-4557-ABF2-89C978292BD8}" dt="2024-06-17T18:19:41.396" v="5292" actId="1582"/>
          <ac:spMkLst>
            <pc:docMk/>
            <pc:sldMk cId="1713745301" sldId="518"/>
            <ac:spMk id="7" creationId="{EFDDD635-592D-EED4-6D23-5E4F22BF724A}"/>
          </ac:spMkLst>
        </pc:spChg>
      </pc:sldChg>
      <pc:sldChg chg="addSp delSp modSp add mod ord modClrScheme chgLayout">
        <pc:chgData name="Lee, Annie (PST)" userId="f4cfb16e-5026-4cff-9836-fec094f8843a" providerId="ADAL" clId="{3B472A54-54E3-4557-ABF2-89C978292BD8}" dt="2024-06-17T20:16:43.574" v="8200" actId="1076"/>
        <pc:sldMkLst>
          <pc:docMk/>
          <pc:sldMk cId="3789681491" sldId="519"/>
        </pc:sldMkLst>
        <pc:spChg chg="add mod ord">
          <ac:chgData name="Lee, Annie (PST)" userId="f4cfb16e-5026-4cff-9836-fec094f8843a" providerId="ADAL" clId="{3B472A54-54E3-4557-ABF2-89C978292BD8}" dt="2024-06-17T20:16:18.700" v="8195" actId="1076"/>
          <ac:spMkLst>
            <pc:docMk/>
            <pc:sldMk cId="3789681491" sldId="519"/>
            <ac:spMk id="2" creationId="{0539B0A9-87B3-CD1E-CAB0-63A4EAEA0407}"/>
          </ac:spMkLst>
        </pc:spChg>
        <pc:spChg chg="add del mod ord">
          <ac:chgData name="Lee, Annie (PST)" userId="f4cfb16e-5026-4cff-9836-fec094f8843a" providerId="ADAL" clId="{3B472A54-54E3-4557-ABF2-89C978292BD8}" dt="2024-06-17T18:35:54.560" v="6062" actId="478"/>
          <ac:spMkLst>
            <pc:docMk/>
            <pc:sldMk cId="3789681491" sldId="519"/>
            <ac:spMk id="3" creationId="{646F89DD-A7E7-D41F-B3AC-D063171A37DF}"/>
          </ac:spMkLst>
        </pc:spChg>
        <pc:spChg chg="mod ord">
          <ac:chgData name="Lee, Annie (PST)" userId="f4cfb16e-5026-4cff-9836-fec094f8843a" providerId="ADAL" clId="{3B472A54-54E3-4557-ABF2-89C978292BD8}" dt="2024-06-17T18:47:26.303" v="7152" actId="114"/>
          <ac:spMkLst>
            <pc:docMk/>
            <pc:sldMk cId="3789681491" sldId="519"/>
            <ac:spMk id="4" creationId="{3E4B6831-A327-4412-B02E-AE44F4A576AF}"/>
          </ac:spMkLst>
        </pc:spChg>
        <pc:spChg chg="mod ord">
          <ac:chgData name="Lee, Annie (PST)" userId="f4cfb16e-5026-4cff-9836-fec094f8843a" providerId="ADAL" clId="{3B472A54-54E3-4557-ABF2-89C978292BD8}" dt="2024-06-17T20:16:15.640" v="8194" actId="1076"/>
          <ac:spMkLst>
            <pc:docMk/>
            <pc:sldMk cId="3789681491" sldId="519"/>
            <ac:spMk id="6" creationId="{8A45597C-6E4C-426F-BAD6-0ED60E4A07C7}"/>
          </ac:spMkLst>
        </pc:spChg>
        <pc:spChg chg="add mod ord">
          <ac:chgData name="Lee, Annie (PST)" userId="f4cfb16e-5026-4cff-9836-fec094f8843a" providerId="ADAL" clId="{3B472A54-54E3-4557-ABF2-89C978292BD8}" dt="2024-06-17T20:16:29.730" v="8197" actId="1076"/>
          <ac:spMkLst>
            <pc:docMk/>
            <pc:sldMk cId="3789681491" sldId="519"/>
            <ac:spMk id="7" creationId="{6A89DFBB-4407-BA56-1B8F-F64A8CDAA274}"/>
          </ac:spMkLst>
        </pc:spChg>
        <pc:spChg chg="add mod">
          <ac:chgData name="Lee, Annie (PST)" userId="f4cfb16e-5026-4cff-9836-fec094f8843a" providerId="ADAL" clId="{3B472A54-54E3-4557-ABF2-89C978292BD8}" dt="2024-06-17T18:47:21.830" v="7151" actId="14100"/>
          <ac:spMkLst>
            <pc:docMk/>
            <pc:sldMk cId="3789681491" sldId="519"/>
            <ac:spMk id="8" creationId="{DE203DAF-B98A-25FC-ADD4-1D431A1380A1}"/>
          </ac:spMkLst>
        </pc:spChg>
        <pc:spChg chg="add del mod">
          <ac:chgData name="Lee, Annie (PST)" userId="f4cfb16e-5026-4cff-9836-fec094f8843a" providerId="ADAL" clId="{3B472A54-54E3-4557-ABF2-89C978292BD8}" dt="2024-06-17T18:32:10.792" v="5967" actId="478"/>
          <ac:spMkLst>
            <pc:docMk/>
            <pc:sldMk cId="3789681491" sldId="519"/>
            <ac:spMk id="9" creationId="{BEEEB79D-451F-9B7F-54DF-58ED46B646EB}"/>
          </ac:spMkLst>
        </pc:spChg>
        <pc:spChg chg="add mod">
          <ac:chgData name="Lee, Annie (PST)" userId="f4cfb16e-5026-4cff-9836-fec094f8843a" providerId="ADAL" clId="{3B472A54-54E3-4557-ABF2-89C978292BD8}" dt="2024-06-17T20:16:24.237" v="8196" actId="1076"/>
          <ac:spMkLst>
            <pc:docMk/>
            <pc:sldMk cId="3789681491" sldId="519"/>
            <ac:spMk id="10" creationId="{8FE23BD7-711B-151E-0CFA-785ADEB0A885}"/>
          </ac:spMkLst>
        </pc:spChg>
        <pc:spChg chg="add mod">
          <ac:chgData name="Lee, Annie (PST)" userId="f4cfb16e-5026-4cff-9836-fec094f8843a" providerId="ADAL" clId="{3B472A54-54E3-4557-ABF2-89C978292BD8}" dt="2024-06-17T20:16:34.151" v="8198" actId="1076"/>
          <ac:spMkLst>
            <pc:docMk/>
            <pc:sldMk cId="3789681491" sldId="519"/>
            <ac:spMk id="11" creationId="{8AD16387-9EE1-B579-BA74-C7A9BE988070}"/>
          </ac:spMkLst>
        </pc:spChg>
        <pc:spChg chg="add mod">
          <ac:chgData name="Lee, Annie (PST)" userId="f4cfb16e-5026-4cff-9836-fec094f8843a" providerId="ADAL" clId="{3B472A54-54E3-4557-ABF2-89C978292BD8}" dt="2024-06-17T20:16:43.574" v="8200" actId="1076"/>
          <ac:spMkLst>
            <pc:docMk/>
            <pc:sldMk cId="3789681491" sldId="519"/>
            <ac:spMk id="12" creationId="{79223E80-0536-DFCD-916F-5C59B1A63246}"/>
          </ac:spMkLst>
        </pc:spChg>
      </pc:sldChg>
      <pc:sldChg chg="modSp add mod">
        <pc:chgData name="Lee, Annie (PST)" userId="f4cfb16e-5026-4cff-9836-fec094f8843a" providerId="ADAL" clId="{3B472A54-54E3-4557-ABF2-89C978292BD8}" dt="2024-06-17T18:36:12.258" v="6100" actId="20577"/>
        <pc:sldMkLst>
          <pc:docMk/>
          <pc:sldMk cId="1412973279" sldId="520"/>
        </pc:sldMkLst>
        <pc:spChg chg="mod">
          <ac:chgData name="Lee, Annie (PST)" userId="f4cfb16e-5026-4cff-9836-fec094f8843a" providerId="ADAL" clId="{3B472A54-54E3-4557-ABF2-89C978292BD8}" dt="2024-06-17T18:30:34.444" v="5841" actId="20577"/>
          <ac:spMkLst>
            <pc:docMk/>
            <pc:sldMk cId="1412973279" sldId="520"/>
            <ac:spMk id="4" creationId="{3E4B6831-A327-4412-B02E-AE44F4A576AF}"/>
          </ac:spMkLst>
        </pc:spChg>
        <pc:spChg chg="mod">
          <ac:chgData name="Lee, Annie (PST)" userId="f4cfb16e-5026-4cff-9836-fec094f8843a" providerId="ADAL" clId="{3B472A54-54E3-4557-ABF2-89C978292BD8}" dt="2024-06-17T18:36:12.258" v="6100" actId="20577"/>
          <ac:spMkLst>
            <pc:docMk/>
            <pc:sldMk cId="1412973279" sldId="520"/>
            <ac:spMk id="6" creationId="{8A45597C-6E4C-426F-BAD6-0ED60E4A07C7}"/>
          </ac:spMkLst>
        </pc:spChg>
      </pc:sldChg>
      <pc:sldChg chg="addSp delSp modSp add mod">
        <pc:chgData name="Lee, Annie (PST)" userId="f4cfb16e-5026-4cff-9836-fec094f8843a" providerId="ADAL" clId="{3B472A54-54E3-4557-ABF2-89C978292BD8}" dt="2024-06-17T19:59:08.797" v="7631" actId="1076"/>
        <pc:sldMkLst>
          <pc:docMk/>
          <pc:sldMk cId="1467087821" sldId="521"/>
        </pc:sldMkLst>
        <pc:spChg chg="add del mod">
          <ac:chgData name="Lee, Annie (PST)" userId="f4cfb16e-5026-4cff-9836-fec094f8843a" providerId="ADAL" clId="{3B472A54-54E3-4557-ABF2-89C978292BD8}" dt="2024-06-17T19:58:33.250" v="7620" actId="478"/>
          <ac:spMkLst>
            <pc:docMk/>
            <pc:sldMk cId="1467087821" sldId="521"/>
            <ac:spMk id="3" creationId="{A34FA416-331F-A49C-3DFA-F18073968DF8}"/>
          </ac:spMkLst>
        </pc:spChg>
        <pc:spChg chg="del">
          <ac:chgData name="Lee, Annie (PST)" userId="f4cfb16e-5026-4cff-9836-fec094f8843a" providerId="ADAL" clId="{3B472A54-54E3-4557-ABF2-89C978292BD8}" dt="2024-06-17T19:57:53.082" v="7465" actId="478"/>
          <ac:spMkLst>
            <pc:docMk/>
            <pc:sldMk cId="1467087821" sldId="521"/>
            <ac:spMk id="4" creationId="{3E4B6831-A327-4412-B02E-AE44F4A576AF}"/>
          </ac:spMkLst>
        </pc:spChg>
        <pc:spChg chg="mod">
          <ac:chgData name="Lee, Annie (PST)" userId="f4cfb16e-5026-4cff-9836-fec094f8843a" providerId="ADAL" clId="{3B472A54-54E3-4557-ABF2-89C978292BD8}" dt="2024-06-17T19:59:08.797" v="7631" actId="1076"/>
          <ac:spMkLst>
            <pc:docMk/>
            <pc:sldMk cId="1467087821" sldId="521"/>
            <ac:spMk id="6" creationId="{8A45597C-6E4C-426F-BAD6-0ED60E4A07C7}"/>
          </ac:spMkLst>
        </pc:spChg>
      </pc:sldChg>
      <pc:sldChg chg="addSp modSp add mod ord modAnim">
        <pc:chgData name="Lee, Annie (PST)" userId="f4cfb16e-5026-4cff-9836-fec094f8843a" providerId="ADAL" clId="{3B472A54-54E3-4557-ABF2-89C978292BD8}" dt="2024-06-17T20:07:36.292" v="8008" actId="1038"/>
        <pc:sldMkLst>
          <pc:docMk/>
          <pc:sldMk cId="861080003" sldId="522"/>
        </pc:sldMkLst>
        <pc:spChg chg="mod">
          <ac:chgData name="Lee, Annie (PST)" userId="f4cfb16e-5026-4cff-9836-fec094f8843a" providerId="ADAL" clId="{3B472A54-54E3-4557-ABF2-89C978292BD8}" dt="2024-06-17T20:07:28.827" v="8002" actId="1076"/>
          <ac:spMkLst>
            <pc:docMk/>
            <pc:sldMk cId="861080003" sldId="522"/>
            <ac:spMk id="2" creationId="{1DE795D9-AAA4-4081-5EE9-8B45CD62EA7F}"/>
          </ac:spMkLst>
        </pc:spChg>
        <pc:spChg chg="mod">
          <ac:chgData name="Lee, Annie (PST)" userId="f4cfb16e-5026-4cff-9836-fec094f8843a" providerId="ADAL" clId="{3B472A54-54E3-4557-ABF2-89C978292BD8}" dt="2024-06-17T20:07:16.173" v="7999" actId="1076"/>
          <ac:spMkLst>
            <pc:docMk/>
            <pc:sldMk cId="861080003" sldId="522"/>
            <ac:spMk id="6" creationId="{8A45597C-6E4C-426F-BAD6-0ED60E4A07C7}"/>
          </ac:spMkLst>
        </pc:spChg>
        <pc:spChg chg="add mod">
          <ac:chgData name="Lee, Annie (PST)" userId="f4cfb16e-5026-4cff-9836-fec094f8843a" providerId="ADAL" clId="{3B472A54-54E3-4557-ABF2-89C978292BD8}" dt="2024-06-17T20:07:36.292" v="8008" actId="1038"/>
          <ac:spMkLst>
            <pc:docMk/>
            <pc:sldMk cId="861080003" sldId="522"/>
            <ac:spMk id="7" creationId="{D3053FE8-13E5-5E1C-B512-23FCF763CB39}"/>
          </ac:spMkLst>
        </pc:spChg>
      </pc:sldChg>
      <pc:sldChg chg="modSp add mod">
        <pc:chgData name="Lee, Annie (PST)" userId="f4cfb16e-5026-4cff-9836-fec094f8843a" providerId="ADAL" clId="{3B472A54-54E3-4557-ABF2-89C978292BD8}" dt="2024-06-17T20:25:51.799" v="8345" actId="20577"/>
        <pc:sldMkLst>
          <pc:docMk/>
          <pc:sldMk cId="4208615957" sldId="523"/>
        </pc:sldMkLst>
        <pc:spChg chg="mod">
          <ac:chgData name="Lee, Annie (PST)" userId="f4cfb16e-5026-4cff-9836-fec094f8843a" providerId="ADAL" clId="{3B472A54-54E3-4557-ABF2-89C978292BD8}" dt="2024-06-17T20:25:51.799" v="8345" actId="20577"/>
          <ac:spMkLst>
            <pc:docMk/>
            <pc:sldMk cId="4208615957" sldId="523"/>
            <ac:spMk id="2" creationId="{1DE795D9-AAA4-4081-5EE9-8B45CD62EA7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162F2816-0E66-47DB-B319-9FA400685CAB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9F6CCFF-3384-4AA6-A47A-875B5F04C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17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F6CCFF-3384-4AA6-A47A-875B5F04CB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20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F6CCFF-3384-4AA6-A47A-875B5F04CBA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32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F6CCFF-3384-4AA6-A47A-875B5F04CBA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68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F6CCFF-3384-4AA6-A47A-875B5F04CBA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91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F6CCFF-3384-4AA6-A47A-875B5F04CBA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00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22169-5B27-44A6-951C-B648DA8167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DE61AD-D557-44D0-B232-20123F3FE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31EDB-25AA-4C88-B2B4-671390889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E5E4-6E2D-40E6-81B9-6D78B649B405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96BB6-D499-49F9-992D-AFF59E81F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853FD-813C-4B11-9CF3-AC5B8BDC6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AEA9-B93E-4ED6-9EEF-8A444769A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633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EB907-6156-4896-A6A7-4D19F8734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344AE1-DAEB-43D6-9B35-B36B6EF5E1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67D35-9E33-4669-B347-457AD5A1C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E5E4-6E2D-40E6-81B9-6D78B649B405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C2AD6-01D9-488E-8539-80241AC9A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E9975-4030-4C2D-8AF2-F487876D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AEA9-B93E-4ED6-9EEF-8A444769A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87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5301C6-CEE1-4C36-BE00-A901FF4080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88C0B5-001D-4896-8226-CFBED02B6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FC82F-C979-4176-8CDE-ADF0EBA18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E5E4-6E2D-40E6-81B9-6D78B649B405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40C7E-134D-48AC-BC18-88FA13699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E10B3-CF84-4A99-B519-B1DD83698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AEA9-B93E-4ED6-9EEF-8A444769A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32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D897D-416D-4027-97A8-B3755263C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F63BB-8681-4200-806C-D73783FB7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03F3E-5753-4758-8A50-EA413EA21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E5E4-6E2D-40E6-81B9-6D78B649B405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4A136-1ACE-4F87-9AD3-236C63EC0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6E251-097E-48E4-BB40-1D371F97E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AEA9-B93E-4ED6-9EEF-8A444769A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87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787DA-1612-4A7E-B0C8-D6F62C181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E6250-E68B-448C-8A1C-6D1F9A517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5825D-937C-4504-A542-BDD7B8E1D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E5E4-6E2D-40E6-81B9-6D78B649B405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32A36-DD57-4F57-BF11-9CC7D5849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4A576-CEEB-4C32-AE10-FDFCBEB28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AEA9-B93E-4ED6-9EEF-8A444769A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6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4DDC7-573E-44D3-B0D3-63D02413B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FF6CD-F82B-4963-8C76-32B3EB9F3B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EE571C-89D8-4BB2-8C12-AC9023C789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BCA1DC-2C78-45BA-8651-C3619E590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E5E4-6E2D-40E6-81B9-6D78B649B405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4D130A-0DAC-4DF0-96CE-439127A27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1E68B-3C45-4EF8-877A-3550FEBF3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AEA9-B93E-4ED6-9EEF-8A444769A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5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F6FD-0DE6-4E21-8FC5-55CCEB524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6F9594-0B33-4D04-8216-62C58608E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F9A5E0-633A-4A92-9715-E97A5868B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9CDF89-45E7-4AC4-8123-A8E999C9A2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262058-DD38-4C1F-887B-7BECF8CB39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7B3311-59DD-45F7-81FC-8217DE87B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E5E4-6E2D-40E6-81B9-6D78B649B405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522489-E6F4-4CBD-8265-CEC276E2F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5BE41E-17F6-477F-8506-FDED33BD2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AEA9-B93E-4ED6-9EEF-8A444769A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9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39C82-B60D-4814-9D42-6762AC170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383728-FF5C-44F3-A241-7FF0F0A2E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E5E4-6E2D-40E6-81B9-6D78B649B405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CB41DE-3AB4-4C3D-B2D9-159F4DDE4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112170-E44F-4FC1-9608-1613A8958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AEA9-B93E-4ED6-9EEF-8A444769A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77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5BF095-D3A2-4D91-802B-C2C3A30A7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E5E4-6E2D-40E6-81B9-6D78B649B405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4292F9-61DB-4722-BBEB-11F7F3B4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14A78-8910-4B06-ABF7-55F3B7E76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AEA9-B93E-4ED6-9EEF-8A444769A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D31C6-66F8-47F6-94F2-ABF812E34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CE1AE-C3BA-4508-AC50-6886D16FF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38E57E-5D6E-49E8-85B6-27FBEFD9FF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F5891-9495-42A2-8C3B-62650A2B7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E5E4-6E2D-40E6-81B9-6D78B649B405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989495-4F4E-4F42-B78F-4DC0D3CD6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21823-4C97-47D0-B245-EDBC3F701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AEA9-B93E-4ED6-9EEF-8A444769A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75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3791D-CBD2-48F3-B3E4-A34977B40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813534-CB12-48B2-90AB-83143D50F1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171798-84E5-4F61-84CE-F22D0A293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71D65D-2050-47E6-81A5-BC7515A83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E5E4-6E2D-40E6-81B9-6D78B649B405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8985BF-A395-49C7-AE6C-D384777C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29C5E0-9DE1-4471-A9A9-EB0BE5E3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AEA9-B93E-4ED6-9EEF-8A444769A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9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059660-CD44-4823-8F76-20DBEB2C6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070029-5520-4999-B69E-7062440F4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D359A-E81B-431C-9026-C2B3A8FA4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5E5E4-6E2D-40E6-81B9-6D78B649B405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6D80A-22EA-4D66-9583-3DE1267883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049FE-88D0-4FCE-93F6-C46366C61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0AEA9-B93E-4ED6-9EEF-8A444769A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04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647BF-7DE6-48C8-AA6F-AE6DA41EE2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8495" y="422910"/>
            <a:ext cx="5026630" cy="4880609"/>
          </a:xfrm>
        </p:spPr>
        <p:txBody>
          <a:bodyPr anchor="b">
            <a:noAutofit/>
          </a:bodyPr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5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</a:rPr>
              <a:t>LAW </a:t>
            </a:r>
            <a:br>
              <a:rPr lang="en-US" sz="45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</a:rPr>
            </a:br>
            <a:r>
              <a:rPr lang="en-US" sz="45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</a:rPr>
              <a:t>ENFORCEMENT AGENCY (“LEA”) CERTIFICATION</a:t>
            </a:r>
            <a:br>
              <a:rPr lang="en-US" sz="45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</a:rPr>
            </a:br>
            <a:endParaRPr lang="en-US" sz="4500" dirty="0">
              <a:solidFill>
                <a:schemeClr val="bg1"/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604602-ADBA-4CCA-9869-972ED7A30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7464614" y="5621283"/>
            <a:ext cx="4355751" cy="733796"/>
          </a:xfrm>
        </p:spPr>
        <p:txBody>
          <a:bodyPr anchor="t">
            <a:normAutofit fontScale="77500" lnSpcReduction="20000"/>
          </a:bodyPr>
          <a:lstStyle/>
          <a:p>
            <a:r>
              <a:rPr lang="en-US" sz="2800" dirty="0">
                <a:solidFill>
                  <a:schemeClr val="bg1"/>
                </a:solidFill>
                <a:latin typeface="+mj-lt"/>
                <a:cs typeface="Times New Roman"/>
              </a:rPr>
              <a:t>Annie E. Lee, Counsel</a:t>
            </a:r>
          </a:p>
          <a:p>
            <a:r>
              <a:rPr lang="en-US" sz="2800" dirty="0">
                <a:solidFill>
                  <a:schemeClr val="bg1"/>
                </a:solidFill>
                <a:latin typeface="+mj-lt"/>
                <a:cs typeface="Times New Roman"/>
              </a:rPr>
              <a:t>June 2024</a:t>
            </a:r>
            <a:endParaRPr lang="en-US" dirty="0">
              <a:solidFill>
                <a:schemeClr val="bg1"/>
              </a:solidFill>
              <a:cs typeface="Times New Roman"/>
            </a:endParaRPr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BDA42BD9-91EB-4B6D-A999-1C07B53EE0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4" r="-2" b="1180"/>
          <a:stretch/>
        </p:blipFill>
        <p:spPr>
          <a:xfrm>
            <a:off x="0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83233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4B6831-A327-4412-B02E-AE44F4A57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890"/>
            <a:ext cx="11853953" cy="7679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KEY POLICY QUESTIONS</a:t>
            </a:r>
            <a:br>
              <a:rPr lang="en-US" sz="4800" b="1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C2870546-65DE-45CB-946B-EDAE98B1EE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" r="-8" b="41"/>
          <a:stretch/>
        </p:blipFill>
        <p:spPr>
          <a:xfrm>
            <a:off x="86439" y="104692"/>
            <a:ext cx="1395520" cy="139327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DE795D9-AAA4-4081-5EE9-8B45CD62EA7F}"/>
              </a:ext>
            </a:extLst>
          </p:cNvPr>
          <p:cNvSpPr txBox="1">
            <a:spLocks/>
          </p:cNvSpPr>
          <p:nvPr/>
        </p:nvSpPr>
        <p:spPr>
          <a:xfrm>
            <a:off x="757988" y="1030836"/>
            <a:ext cx="11095965" cy="58271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600" dirty="0">
                <a:solidFill>
                  <a:schemeClr val="bg1"/>
                </a:solidFill>
                <a:ea typeface="Calibri" panose="020F0502020204030204" pitchFamily="34" charset="0"/>
              </a:rPr>
              <a:t>Phase III: Enforcement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ea typeface="Calibri" panose="020F0502020204030204" pitchFamily="34" charset="0"/>
              </a:rPr>
              <a:t>Procedures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Should the Commission employ an enforcement process like the process that applies to individual officers?</a:t>
            </a:r>
          </a:p>
        </p:txBody>
      </p:sp>
    </p:spTree>
    <p:extLst>
      <p:ext uri="{BB962C8B-B14F-4D97-AF65-F5344CB8AC3E}">
        <p14:creationId xmlns:p14="http://schemas.microsoft.com/office/powerpoint/2010/main" val="2132596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4B6831-A327-4412-B02E-AE44F4A57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890"/>
            <a:ext cx="11853953" cy="7679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KEY POLICY QUESTIONS</a:t>
            </a:r>
            <a:br>
              <a:rPr lang="en-US" sz="4800" b="1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C2870546-65DE-45CB-946B-EDAE98B1EE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" r="-8" b="41"/>
          <a:stretch/>
        </p:blipFill>
        <p:spPr>
          <a:xfrm>
            <a:off x="86439" y="104692"/>
            <a:ext cx="1395520" cy="139327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DE795D9-AAA4-4081-5EE9-8B45CD62EA7F}"/>
              </a:ext>
            </a:extLst>
          </p:cNvPr>
          <p:cNvSpPr txBox="1">
            <a:spLocks/>
          </p:cNvSpPr>
          <p:nvPr/>
        </p:nvSpPr>
        <p:spPr>
          <a:xfrm>
            <a:off x="757988" y="1030836"/>
            <a:ext cx="11095965" cy="58271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600" dirty="0">
                <a:solidFill>
                  <a:schemeClr val="bg1"/>
                </a:solidFill>
                <a:ea typeface="Calibri" panose="020F0502020204030204" pitchFamily="34" charset="0"/>
              </a:rPr>
              <a:t>Phase III: Enforcement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ea typeface="Calibri" panose="020F0502020204030204" pitchFamily="34" charset="0"/>
              </a:rPr>
              <a:t>Sanctions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What range of sanctions should LEAs be subject to in the event of non-compliance?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What happens in the most extreme scenario?</a:t>
            </a:r>
          </a:p>
        </p:txBody>
      </p:sp>
    </p:spTree>
    <p:extLst>
      <p:ext uri="{BB962C8B-B14F-4D97-AF65-F5344CB8AC3E}">
        <p14:creationId xmlns:p14="http://schemas.microsoft.com/office/powerpoint/2010/main" val="1073566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4B6831-A327-4412-B02E-AE44F4A57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890"/>
            <a:ext cx="11853953" cy="7679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PROCESS</a:t>
            </a:r>
            <a:br>
              <a:rPr lang="en-US" sz="4800" b="1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45597C-6E4C-426F-BAD6-0ED60E4A0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582" y="1961146"/>
            <a:ext cx="3071082" cy="2935708"/>
          </a:xfrm>
        </p:spPr>
        <p:txBody>
          <a:bodyPr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Phase I: Design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Standards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Compliance </a:t>
            </a:r>
          </a:p>
        </p:txBody>
      </p:sp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C2870546-65DE-45CB-946B-EDAE98B1EE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" r="-8" b="41"/>
          <a:stretch/>
        </p:blipFill>
        <p:spPr>
          <a:xfrm>
            <a:off x="86439" y="104692"/>
            <a:ext cx="1395520" cy="139327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DE795D9-AAA4-4081-5EE9-8B45CD62EA7F}"/>
              </a:ext>
            </a:extLst>
          </p:cNvPr>
          <p:cNvSpPr txBox="1">
            <a:spLocks/>
          </p:cNvSpPr>
          <p:nvPr/>
        </p:nvSpPr>
        <p:spPr>
          <a:xfrm>
            <a:off x="3469440" y="1961146"/>
            <a:ext cx="4385682" cy="48968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Phase II: Implementation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Assessment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Maintaining compliance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Re-assessment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Waivers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6EBEAD21-85C0-7DDE-0F4A-9D33EB34835F}"/>
              </a:ext>
            </a:extLst>
          </p:cNvPr>
          <p:cNvSpPr txBox="1">
            <a:spLocks/>
          </p:cNvSpPr>
          <p:nvPr/>
        </p:nvSpPr>
        <p:spPr>
          <a:xfrm>
            <a:off x="8119816" y="1961146"/>
            <a:ext cx="4072183" cy="29357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Phase III: Enforcement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Procedures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Sanctions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053FE8-13E5-5E1C-B512-23FCF763CB39}"/>
              </a:ext>
            </a:extLst>
          </p:cNvPr>
          <p:cNvSpPr/>
          <p:nvPr/>
        </p:nvSpPr>
        <p:spPr>
          <a:xfrm>
            <a:off x="452485" y="2512502"/>
            <a:ext cx="2646948" cy="4812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8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4B6831-A327-4412-B02E-AE44F4A57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890"/>
            <a:ext cx="11853953" cy="7679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STANDARDS</a:t>
            </a:r>
            <a:br>
              <a:rPr lang="en-US" sz="4800" b="1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45597C-6E4C-426F-BAD6-0ED60E4A0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49" y="1030836"/>
            <a:ext cx="11404912" cy="5827163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ea typeface="Calibri" panose="020F0502020204030204" pitchFamily="34" charset="0"/>
              </a:rPr>
              <a:t>Other certification programs require 100+ standards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Non-profit organizations (CALEA and MPAC) require minimum ~180 standards, up to 461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State-run programs require 110-116 standards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ea typeface="Calibri" panose="020F0502020204030204" pitchFamily="34" charset="0"/>
              </a:rPr>
              <a:t>Standards generally address: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Administration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Personnel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Training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Operations</a:t>
            </a:r>
          </a:p>
        </p:txBody>
      </p:sp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C2870546-65DE-45CB-946B-EDAE98B1EEF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" r="-8" b="41"/>
          <a:stretch/>
        </p:blipFill>
        <p:spPr>
          <a:xfrm>
            <a:off x="86439" y="104692"/>
            <a:ext cx="1395520" cy="139327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412973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4B6831-A327-4412-B02E-AE44F4A57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75371"/>
            <a:ext cx="10515600" cy="93277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br>
              <a:rPr lang="en-US" sz="3200" b="1" i="1" dirty="0">
                <a:solidFill>
                  <a:schemeClr val="bg1"/>
                </a:solidFill>
              </a:rPr>
            </a:br>
            <a:r>
              <a:rPr lang="en-US" sz="3200" i="1" dirty="0">
                <a:solidFill>
                  <a:schemeClr val="bg1"/>
                </a:solidFill>
                <a:ea typeface="Calibri" panose="020F0502020204030204" pitchFamily="34" charset="0"/>
              </a:rPr>
              <a:t>Should the Commission set standards in addition to the statutorily mandated 8? </a:t>
            </a:r>
            <a:br>
              <a:rPr lang="en-US" sz="3200" i="1" dirty="0">
                <a:solidFill>
                  <a:schemeClr val="bg1"/>
                </a:solidFill>
                <a:ea typeface="Calibri" panose="020F0502020204030204" pitchFamily="34" charset="0"/>
              </a:rPr>
            </a:br>
            <a:br>
              <a:rPr lang="en-US" sz="3200" b="1" i="1" dirty="0">
                <a:solidFill>
                  <a:schemeClr val="bg1"/>
                </a:solidFill>
              </a:rPr>
            </a:br>
            <a:endParaRPr lang="en-US" sz="3200" i="1" dirty="0">
              <a:solidFill>
                <a:schemeClr val="bg1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539B0A9-87B3-CD1E-CAB0-63A4EAEA0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4245" y="2164767"/>
            <a:ext cx="5157787" cy="288813"/>
          </a:xfrm>
        </p:spPr>
        <p:txBody>
          <a:bodyPr>
            <a:noAutofit/>
          </a:bodyPr>
          <a:lstStyle/>
          <a:p>
            <a:r>
              <a:rPr lang="en-US" sz="2200" b="0" dirty="0">
                <a:solidFill>
                  <a:schemeClr val="bg1"/>
                </a:solidFill>
              </a:rPr>
              <a:t>G.L. c. 6E, </a:t>
            </a:r>
            <a:r>
              <a:rPr lang="en-US" sz="2200" b="0" dirty="0">
                <a:solidFill>
                  <a:schemeClr val="bg1"/>
                </a:solidFill>
                <a:ea typeface="Calibri" panose="020F0502020204030204" pitchFamily="34" charset="0"/>
              </a:rPr>
              <a:t>§ 5(b) requires at least: </a:t>
            </a:r>
            <a:endParaRPr lang="en-US" sz="2200" b="0" dirty="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45597C-6E4C-426F-BAD6-0ED60E4A0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4245" y="2396961"/>
            <a:ext cx="5157787" cy="3846701"/>
          </a:xfrm>
        </p:spPr>
        <p:txBody>
          <a:bodyPr anchor="ctr">
            <a:noAutofit/>
          </a:bodyPr>
          <a:lstStyle/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/>
                </a:solidFill>
                <a:ea typeface="Calibri" panose="020F0502020204030204" pitchFamily="34" charset="0"/>
              </a:rPr>
              <a:t>(1) Use of force and reporting of use of force;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/>
                </a:solidFill>
                <a:ea typeface="Calibri" panose="020F0502020204030204" pitchFamily="34" charset="0"/>
              </a:rPr>
              <a:t>(2) Officer code of conduct;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/>
                </a:solidFill>
                <a:ea typeface="Calibri" panose="020F0502020204030204" pitchFamily="34" charset="0"/>
              </a:rPr>
              <a:t>(3) Officer response procedures;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/>
                </a:solidFill>
                <a:ea typeface="Calibri" panose="020F0502020204030204" pitchFamily="34" charset="0"/>
              </a:rPr>
              <a:t>(4) Criminal investigation procedures;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/>
                </a:solidFill>
                <a:ea typeface="Calibri" panose="020F0502020204030204" pitchFamily="34" charset="0"/>
              </a:rPr>
              <a:t>(5) Juvenile operations;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/>
                </a:solidFill>
                <a:ea typeface="Calibri" panose="020F0502020204030204" pitchFamily="34" charset="0"/>
              </a:rPr>
              <a:t>(6) Internal affairs and officer complaint investigation procedures;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/>
                </a:solidFill>
                <a:ea typeface="Calibri" panose="020F0502020204030204" pitchFamily="34" charset="0"/>
              </a:rPr>
              <a:t>(7) Detainee transportation; and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bg1"/>
                </a:solidFill>
                <a:ea typeface="Calibri" panose="020F0502020204030204" pitchFamily="34" charset="0"/>
              </a:rPr>
              <a:t>(8) Collection and preservation of evidence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89DFBB-4407-BA56-1B8F-F64A8CDAA2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59198" y="2396961"/>
            <a:ext cx="2033337" cy="3846701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Administration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Role and authority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Written directives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Chain of command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Community engagement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Communications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Records retention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Planning and research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Fiscal management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Agency wellness</a:t>
            </a:r>
          </a:p>
        </p:txBody>
      </p:sp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C2870546-65DE-45CB-946B-EDAE98B1EEF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" r="-8" b="41"/>
          <a:stretch/>
        </p:blipFill>
        <p:spPr>
          <a:xfrm>
            <a:off x="86439" y="104692"/>
            <a:ext cx="1395520" cy="139327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DE203DAF-B98A-25FC-ADD4-1D431A1380A1}"/>
              </a:ext>
            </a:extLst>
          </p:cNvPr>
          <p:cNvSpPr txBox="1">
            <a:spLocks/>
          </p:cNvSpPr>
          <p:nvPr/>
        </p:nvSpPr>
        <p:spPr>
          <a:xfrm>
            <a:off x="911224" y="-505486"/>
            <a:ext cx="10515600" cy="14798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KEY POLICY QUESTION</a:t>
            </a:r>
            <a:endParaRPr lang="en-US" sz="4800" i="1" dirty="0">
              <a:solidFill>
                <a:schemeClr val="bg1"/>
              </a:solidFill>
            </a:endParaRPr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8FE23BD7-711B-151E-0CFA-785ADEB0A885}"/>
              </a:ext>
            </a:extLst>
          </p:cNvPr>
          <p:cNvSpPr txBox="1">
            <a:spLocks/>
          </p:cNvSpPr>
          <p:nvPr/>
        </p:nvSpPr>
        <p:spPr>
          <a:xfrm>
            <a:off x="5684754" y="2108148"/>
            <a:ext cx="5157787" cy="2888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0" dirty="0">
                <a:solidFill>
                  <a:schemeClr val="bg1"/>
                </a:solidFill>
              </a:rPr>
              <a:t>Other common certification topics: </a:t>
            </a: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8AD16387-9EE1-B579-BA74-C7A9BE988070}"/>
              </a:ext>
            </a:extLst>
          </p:cNvPr>
          <p:cNvSpPr txBox="1">
            <a:spLocks/>
          </p:cNvSpPr>
          <p:nvPr/>
        </p:nvSpPr>
        <p:spPr>
          <a:xfrm>
            <a:off x="7792535" y="2396961"/>
            <a:ext cx="2033337" cy="384670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Personnel and Training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Workplace code of conduct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Equal opportunity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Anti-sexual harassment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Recruitment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Hiring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Retention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Promotion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Training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Performance evaluation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Early warning and intervention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79223E80-0536-DFCD-916F-5C59B1A63246}"/>
              </a:ext>
            </a:extLst>
          </p:cNvPr>
          <p:cNvSpPr txBox="1">
            <a:spLocks/>
          </p:cNvSpPr>
          <p:nvPr/>
        </p:nvSpPr>
        <p:spPr>
          <a:xfrm>
            <a:off x="9825872" y="2453580"/>
            <a:ext cx="2033337" cy="384670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Operations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Compliance with constitutional requirements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Bias-free policing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De-escalation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Crisis intervention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Patrol practices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Traffic operations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Pursuits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Body-worn cameras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Mass protests and demonstrations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Complaint intake and management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Persons in custody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Court security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</a:rPr>
              <a:t>Critical incidents</a:t>
            </a:r>
          </a:p>
        </p:txBody>
      </p:sp>
    </p:spTree>
    <p:extLst>
      <p:ext uri="{BB962C8B-B14F-4D97-AF65-F5344CB8AC3E}">
        <p14:creationId xmlns:p14="http://schemas.microsoft.com/office/powerpoint/2010/main" val="3789681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45597C-6E4C-426F-BAD6-0ED60E4A0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1959" y="589548"/>
            <a:ext cx="9011654" cy="5414210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bg1"/>
                </a:solidFill>
                <a:ea typeface="Calibri" panose="020F0502020204030204" pitchFamily="34" charset="0"/>
              </a:rPr>
              <a:t>Members of law enforcement and the public are encouraged to submit comments and suggestions to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bg1"/>
                </a:solidFill>
                <a:ea typeface="Calibri" panose="020F0502020204030204" pitchFamily="34" charset="0"/>
              </a:rPr>
              <a:t>POSTC-comments@mass.gov</a:t>
            </a:r>
          </a:p>
        </p:txBody>
      </p:sp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C2870546-65DE-45CB-946B-EDAE98B1EEF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" r="-8" b="41"/>
          <a:stretch/>
        </p:blipFill>
        <p:spPr>
          <a:xfrm>
            <a:off x="86439" y="104692"/>
            <a:ext cx="1395520" cy="139327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467087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4B6831-A327-4412-B02E-AE44F4A57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890"/>
            <a:ext cx="11853953" cy="7679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STATUTORY MANDATE</a:t>
            </a:r>
            <a:br>
              <a:rPr lang="en-US" sz="4800" b="1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45597C-6E4C-426F-BAD6-0ED60E4A0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2792" y="1337310"/>
            <a:ext cx="10652769" cy="5017770"/>
          </a:xfrm>
        </p:spPr>
        <p:txBody>
          <a:bodyPr>
            <a:noAutofit/>
          </a:bodyPr>
          <a:lstStyle/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</a:rPr>
              <a:t>M.G.L. c. 6E, § 5(a) tasks Commission with certifying “all law enforcement agencies.” 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</a:rPr>
              <a:t>“Law enforcement agencies” meaning: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</a:rPr>
              <a:t>	(1) Local police departments;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</a:rPr>
              <a:t>	(2) State police agencies;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</a:rPr>
              <a:t>	(3) Sheriff’s offices;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</a:rPr>
              <a:t>	(4) University and college police departments;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</a:rPr>
              <a:t>	(5) Hospital police departments; and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</a:rPr>
              <a:t>	(6) Humane society police departments. 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ea typeface="Calibri" panose="020F0502020204030204" pitchFamily="34" charset="0"/>
              </a:rPr>
              <a:t>M.G.L. c. 6E, § § 1, 5(b).</a:t>
            </a:r>
          </a:p>
        </p:txBody>
      </p:sp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C2870546-65DE-45CB-946B-EDAE98B1EE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" r="-8" b="41"/>
          <a:stretch/>
        </p:blipFill>
        <p:spPr>
          <a:xfrm>
            <a:off x="86439" y="104692"/>
            <a:ext cx="1395520" cy="139327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590846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4B6831-A327-4412-B02E-AE44F4A57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890"/>
            <a:ext cx="11853953" cy="7679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STATUTORY MANDATE</a:t>
            </a:r>
            <a:br>
              <a:rPr lang="en-US" sz="4800" b="1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45597C-6E4C-426F-BAD6-0ED60E4A0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2792" y="1337310"/>
            <a:ext cx="10652769" cy="5017770"/>
          </a:xfrm>
        </p:spPr>
        <p:txBody>
          <a:bodyPr>
            <a:noAutofit/>
          </a:bodyPr>
          <a:lstStyle/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dirty="0">
                <a:solidFill>
                  <a:schemeClr val="bg1"/>
                </a:solidFill>
                <a:ea typeface="Calibri" panose="020F0502020204030204" pitchFamily="34" charset="0"/>
              </a:rPr>
              <a:t>M.G.L. c. 6E, § 5(b) calls on the Commission to certify LEAs in accordance with “minimum certification standards,” including: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7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dirty="0">
                <a:solidFill>
                  <a:schemeClr val="bg1"/>
                </a:solidFill>
                <a:ea typeface="Calibri" panose="020F0502020204030204" pitchFamily="34" charset="0"/>
              </a:rPr>
              <a:t>	(1) Use of force and reporting of use of force;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dirty="0">
                <a:solidFill>
                  <a:schemeClr val="bg1"/>
                </a:solidFill>
                <a:ea typeface="Calibri" panose="020F0502020204030204" pitchFamily="34" charset="0"/>
              </a:rPr>
              <a:t>	(2) Officer code of conduct;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dirty="0">
                <a:solidFill>
                  <a:schemeClr val="bg1"/>
                </a:solidFill>
                <a:ea typeface="Calibri" panose="020F0502020204030204" pitchFamily="34" charset="0"/>
              </a:rPr>
              <a:t>	(3) Officer response procedures;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dirty="0">
                <a:solidFill>
                  <a:schemeClr val="bg1"/>
                </a:solidFill>
                <a:ea typeface="Calibri" panose="020F0502020204030204" pitchFamily="34" charset="0"/>
              </a:rPr>
              <a:t>	(4) Criminal investigation procedures;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dirty="0">
                <a:solidFill>
                  <a:schemeClr val="bg1"/>
                </a:solidFill>
                <a:ea typeface="Calibri" panose="020F0502020204030204" pitchFamily="34" charset="0"/>
              </a:rPr>
              <a:t>	(5) Juvenile operations;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dirty="0">
                <a:solidFill>
                  <a:schemeClr val="bg1"/>
                </a:solidFill>
                <a:ea typeface="Calibri" panose="020F0502020204030204" pitchFamily="34" charset="0"/>
              </a:rPr>
              <a:t>	(6) Internal affairs and officer complaint investigation procedures;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dirty="0">
                <a:solidFill>
                  <a:schemeClr val="bg1"/>
                </a:solidFill>
                <a:ea typeface="Calibri" panose="020F0502020204030204" pitchFamily="34" charset="0"/>
              </a:rPr>
              <a:t>	(7) Detainee transportation; and 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dirty="0">
                <a:solidFill>
                  <a:schemeClr val="bg1"/>
                </a:solidFill>
                <a:ea typeface="Calibri" panose="020F0502020204030204" pitchFamily="34" charset="0"/>
              </a:rPr>
              <a:t>	(8) Collection and preservation of evidence</a:t>
            </a:r>
          </a:p>
        </p:txBody>
      </p:sp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C2870546-65DE-45CB-946B-EDAE98B1EE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" r="-8" b="41"/>
          <a:stretch/>
        </p:blipFill>
        <p:spPr>
          <a:xfrm>
            <a:off x="86439" y="104692"/>
            <a:ext cx="1395520" cy="139327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910511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4B6831-A327-4412-B02E-AE44F4A57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890"/>
            <a:ext cx="11853953" cy="7679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PROCESS</a:t>
            </a:r>
            <a:br>
              <a:rPr lang="en-US" sz="4800" b="1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45597C-6E4C-426F-BAD6-0ED60E4A0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859" y="1961146"/>
            <a:ext cx="3071082" cy="2935708"/>
          </a:xfrm>
        </p:spPr>
        <p:txBody>
          <a:bodyPr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Phase I: Design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Standards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Compliance </a:t>
            </a:r>
          </a:p>
        </p:txBody>
      </p:sp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C2870546-65DE-45CB-946B-EDAE98B1EE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" r="-8" b="41"/>
          <a:stretch/>
        </p:blipFill>
        <p:spPr>
          <a:xfrm>
            <a:off x="86439" y="104692"/>
            <a:ext cx="1395520" cy="139327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DE795D9-AAA4-4081-5EE9-8B45CD62EA7F}"/>
              </a:ext>
            </a:extLst>
          </p:cNvPr>
          <p:cNvSpPr txBox="1">
            <a:spLocks/>
          </p:cNvSpPr>
          <p:nvPr/>
        </p:nvSpPr>
        <p:spPr>
          <a:xfrm>
            <a:off x="3470941" y="1961147"/>
            <a:ext cx="4385682" cy="48968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Phase II: Implementation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Assessment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Maintaining compliance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Re-assessment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Waivers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6EBEAD21-85C0-7DDE-0F4A-9D33EB34835F}"/>
              </a:ext>
            </a:extLst>
          </p:cNvPr>
          <p:cNvSpPr txBox="1">
            <a:spLocks/>
          </p:cNvSpPr>
          <p:nvPr/>
        </p:nvSpPr>
        <p:spPr>
          <a:xfrm>
            <a:off x="8119816" y="1961146"/>
            <a:ext cx="4072183" cy="29357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Phase III: Enforcement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Procedures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Sanctions </a:t>
            </a:r>
          </a:p>
        </p:txBody>
      </p:sp>
    </p:spTree>
    <p:extLst>
      <p:ext uri="{BB962C8B-B14F-4D97-AF65-F5344CB8AC3E}">
        <p14:creationId xmlns:p14="http://schemas.microsoft.com/office/powerpoint/2010/main" val="2671445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4B6831-A327-4412-B02E-AE44F4A57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890"/>
            <a:ext cx="11853953" cy="7679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KEY POLICY QUESTIONS</a:t>
            </a:r>
            <a:br>
              <a:rPr lang="en-US" sz="4800" b="1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45597C-6E4C-426F-BAD6-0ED60E4A0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49" y="1030836"/>
            <a:ext cx="11404912" cy="5827163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bg1"/>
                </a:solidFill>
                <a:ea typeface="Calibri" panose="020F0502020204030204" pitchFamily="34" charset="0"/>
              </a:rPr>
              <a:t>Phase I: Design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solidFill>
                  <a:schemeClr val="bg1"/>
                </a:solidFill>
                <a:ea typeface="Calibri" panose="020F0502020204030204" pitchFamily="34" charset="0"/>
              </a:rPr>
              <a:t>Standards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ea typeface="Calibri" panose="020F0502020204030204" pitchFamily="34" charset="0"/>
              </a:rPr>
              <a:t>Should the Commission set standards in addition to the statutorily mandated 8?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ea typeface="Calibri" panose="020F0502020204030204" pitchFamily="34" charset="0"/>
              </a:rPr>
              <a:t>Should standards be mandatory, or should some be optional?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3600" dirty="0">
              <a:solidFill>
                <a:schemeClr val="bg1"/>
              </a:solidFill>
              <a:ea typeface="Calibri" panose="020F0502020204030204" pitchFamily="34" charset="0"/>
            </a:endParaRPr>
          </a:p>
        </p:txBody>
      </p:sp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C2870546-65DE-45CB-946B-EDAE98B1EEF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" r="-8" b="41"/>
          <a:stretch/>
        </p:blipFill>
        <p:spPr>
          <a:xfrm>
            <a:off x="86439" y="104692"/>
            <a:ext cx="1395520" cy="139327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632001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4B6831-A327-4412-B02E-AE44F4A57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890"/>
            <a:ext cx="11853953" cy="7679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KEY POLICY QUESTIONS</a:t>
            </a:r>
            <a:br>
              <a:rPr lang="en-US" sz="4800" b="1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45597C-6E4C-426F-BAD6-0ED60E4A0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49" y="1030836"/>
            <a:ext cx="11404912" cy="5827163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bg1"/>
                </a:solidFill>
                <a:ea typeface="Calibri" panose="020F0502020204030204" pitchFamily="34" charset="0"/>
              </a:rPr>
              <a:t>Phase I: Design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solidFill>
                  <a:schemeClr val="bg1"/>
                </a:solidFill>
                <a:ea typeface="Calibri" panose="020F0502020204030204" pitchFamily="34" charset="0"/>
              </a:rPr>
              <a:t>Compliance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ea typeface="Calibri" panose="020F0502020204030204" pitchFamily="34" charset="0"/>
              </a:rPr>
              <a:t>Should the Commission also take into consideration the LEA’s past compliance with other laws, rules, and regulations?  </a:t>
            </a:r>
          </a:p>
        </p:txBody>
      </p:sp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C2870546-65DE-45CB-946B-EDAE98B1EEF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" r="-8" b="41"/>
          <a:stretch/>
        </p:blipFill>
        <p:spPr>
          <a:xfrm>
            <a:off x="86439" y="104692"/>
            <a:ext cx="1395520" cy="139327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68948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4B6831-A327-4412-B02E-AE44F4A57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890"/>
            <a:ext cx="11853953" cy="7679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KEY POLICY QUESTIONS</a:t>
            </a:r>
            <a:br>
              <a:rPr lang="en-US" sz="4800" b="1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C2870546-65DE-45CB-946B-EDAE98B1EE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" r="-8" b="41"/>
          <a:stretch/>
        </p:blipFill>
        <p:spPr>
          <a:xfrm>
            <a:off x="86439" y="104692"/>
            <a:ext cx="1395520" cy="139327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DE795D9-AAA4-4081-5EE9-8B45CD62EA7F}"/>
              </a:ext>
            </a:extLst>
          </p:cNvPr>
          <p:cNvSpPr txBox="1">
            <a:spLocks/>
          </p:cNvSpPr>
          <p:nvPr/>
        </p:nvSpPr>
        <p:spPr>
          <a:xfrm>
            <a:off x="757988" y="1030836"/>
            <a:ext cx="11095965" cy="58271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4000" dirty="0">
                <a:solidFill>
                  <a:schemeClr val="bg1"/>
                </a:solidFill>
                <a:ea typeface="Calibri" panose="020F0502020204030204" pitchFamily="34" charset="0"/>
              </a:rPr>
              <a:t>Phase II: Implementation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solidFill>
                  <a:schemeClr val="bg1"/>
                </a:solidFill>
                <a:ea typeface="Calibri" panose="020F0502020204030204" pitchFamily="34" charset="0"/>
              </a:rPr>
              <a:t>Assessment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ea typeface="Calibri" panose="020F0502020204030204" pitchFamily="34" charset="0"/>
              </a:rPr>
              <a:t>What should the Commission’s role be in the assessment process?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ea typeface="Calibri" panose="020F0502020204030204" pitchFamily="34" charset="0"/>
              </a:rPr>
              <a:t>When should LEAs be assessed?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ea typeface="Calibri" panose="020F0502020204030204" pitchFamily="34" charset="0"/>
              </a:rPr>
              <a:t>What is required for a successful assessment?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ea typeface="Calibri" panose="020F0502020204030204" pitchFamily="34" charset="0"/>
              </a:rPr>
              <a:t>How long is the certification period? </a:t>
            </a:r>
          </a:p>
        </p:txBody>
      </p:sp>
    </p:spTree>
    <p:extLst>
      <p:ext uri="{BB962C8B-B14F-4D97-AF65-F5344CB8AC3E}">
        <p14:creationId xmlns:p14="http://schemas.microsoft.com/office/powerpoint/2010/main" val="3942287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4B6831-A327-4412-B02E-AE44F4A57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890"/>
            <a:ext cx="11853953" cy="7679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KEY POLICY QUESTIONS</a:t>
            </a:r>
            <a:br>
              <a:rPr lang="en-US" sz="4800" b="1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C2870546-65DE-45CB-946B-EDAE98B1EE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" r="-8" b="41"/>
          <a:stretch/>
        </p:blipFill>
        <p:spPr>
          <a:xfrm>
            <a:off x="86439" y="104692"/>
            <a:ext cx="1395520" cy="139327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DE795D9-AAA4-4081-5EE9-8B45CD62EA7F}"/>
              </a:ext>
            </a:extLst>
          </p:cNvPr>
          <p:cNvSpPr txBox="1">
            <a:spLocks/>
          </p:cNvSpPr>
          <p:nvPr/>
        </p:nvSpPr>
        <p:spPr>
          <a:xfrm>
            <a:off x="757988" y="1030836"/>
            <a:ext cx="11095965" cy="58271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600" dirty="0">
                <a:solidFill>
                  <a:schemeClr val="bg1"/>
                </a:solidFill>
                <a:ea typeface="Calibri" panose="020F0502020204030204" pitchFamily="34" charset="0"/>
              </a:rPr>
              <a:t>Phase II: Implementation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ea typeface="Calibri" panose="020F0502020204030204" pitchFamily="34" charset="0"/>
              </a:rPr>
              <a:t>Maintaining Compliance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How can LEAs update or amend compliant policies during their certification period?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How should the Commission oversee LEAs during their certification period?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ea typeface="Calibri" panose="020F0502020204030204" pitchFamily="34" charset="0"/>
              </a:rPr>
              <a:t>Re-assessment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Should the re-assessment process differ from the initial assessment process? </a:t>
            </a:r>
          </a:p>
        </p:txBody>
      </p:sp>
    </p:spTree>
    <p:extLst>
      <p:ext uri="{BB962C8B-B14F-4D97-AF65-F5344CB8AC3E}">
        <p14:creationId xmlns:p14="http://schemas.microsoft.com/office/powerpoint/2010/main" val="4208615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4B6831-A327-4412-B02E-AE44F4A57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890"/>
            <a:ext cx="11853953" cy="7679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KEY POLICY QUESTIONS</a:t>
            </a:r>
            <a:br>
              <a:rPr lang="en-US" sz="4800" b="1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pic>
        <p:nvPicPr>
          <p:cNvPr id="5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C2870546-65DE-45CB-946B-EDAE98B1EE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" r="-8" b="41"/>
          <a:stretch/>
        </p:blipFill>
        <p:spPr>
          <a:xfrm>
            <a:off x="86439" y="104692"/>
            <a:ext cx="1395520" cy="139327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DE795D9-AAA4-4081-5EE9-8B45CD62EA7F}"/>
              </a:ext>
            </a:extLst>
          </p:cNvPr>
          <p:cNvSpPr txBox="1">
            <a:spLocks/>
          </p:cNvSpPr>
          <p:nvPr/>
        </p:nvSpPr>
        <p:spPr>
          <a:xfrm>
            <a:off x="757988" y="1030836"/>
            <a:ext cx="11095965" cy="58271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600" dirty="0">
                <a:solidFill>
                  <a:schemeClr val="bg1"/>
                </a:solidFill>
                <a:ea typeface="Calibri" panose="020F0502020204030204" pitchFamily="34" charset="0"/>
              </a:rPr>
              <a:t>Phase II: Implementation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bg1"/>
                </a:solidFill>
                <a:ea typeface="Calibri" panose="020F0502020204030204" pitchFamily="34" charset="0"/>
              </a:rPr>
              <a:t>Waivers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Should the Commission grant waivers to LEAs already, or in the process of obtaining, accreditation or certification from third-parties? 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Should the Commission grant hardship waivers?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</a:rPr>
              <a:t>Should the Commission grant automatic waivers for the purposes of initial implementation?  </a:t>
            </a:r>
          </a:p>
        </p:txBody>
      </p:sp>
    </p:spTree>
    <p:extLst>
      <p:ext uri="{BB962C8B-B14F-4D97-AF65-F5344CB8AC3E}">
        <p14:creationId xmlns:p14="http://schemas.microsoft.com/office/powerpoint/2010/main" val="1080562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F26D5A5E6A7B48969CC172B6C19D03" ma:contentTypeVersion="23" ma:contentTypeDescription="Create a new document." ma:contentTypeScope="" ma:versionID="ff52e18b3662d9b6ee092f2a6342ef2b">
  <xsd:schema xmlns:xsd="http://www.w3.org/2001/XMLSchema" xmlns:xs="http://www.w3.org/2001/XMLSchema" xmlns:p="http://schemas.microsoft.com/office/2006/metadata/properties" xmlns:ns2="42e21ee1-8e13-46c6-b775-69c4c9f561ff" xmlns:ns3="2a2c6b6e-b2ea-4611-9a92-98190716b015" targetNamespace="http://schemas.microsoft.com/office/2006/metadata/properties" ma:root="true" ma:fieldsID="2d5a987086187eb33f9ef46fdaec6d67" ns2:_="" ns3:_="">
    <xsd:import namespace="42e21ee1-8e13-46c6-b775-69c4c9f561ff"/>
    <xsd:import namespace="2a2c6b6e-b2ea-4611-9a92-98190716b0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astname" minOccurs="0"/>
                <xsd:element ref="ns2:Firstname" minOccurs="0"/>
                <xsd:element ref="ns2:DOB" minOccurs="0"/>
                <xsd:element ref="ns2:CERTNUM" minOccurs="0"/>
                <xsd:element ref="ns2:EXPIR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etingType" minOccurs="0"/>
                <xsd:element ref="ns2:MediaServiceObjectDetectorVersions" minOccurs="0"/>
                <xsd:element ref="ns2:GRADUATIONDATE" minOccurs="0"/>
                <xsd:element ref="ns2:MediaServiceSearchProperties" minOccurs="0"/>
                <xsd:element ref="ns2:MediaServiceLocation" minOccurs="0"/>
                <xsd:element ref="ns2:h9f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e21ee1-8e13-46c6-b775-69c4c9f561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astname" ma:index="12" nillable="true" ma:displayName="Lastname" ma:format="Dropdown" ma:internalName="Lastname">
      <xsd:simpleType>
        <xsd:restriction base="dms:Text">
          <xsd:maxLength value="255"/>
        </xsd:restriction>
      </xsd:simpleType>
    </xsd:element>
    <xsd:element name="Firstname" ma:index="13" nillable="true" ma:displayName="Firstname" ma:format="Dropdown" ma:internalName="Firstname">
      <xsd:simpleType>
        <xsd:restriction base="dms:Text">
          <xsd:maxLength value="255"/>
        </xsd:restriction>
      </xsd:simpleType>
    </xsd:element>
    <xsd:element name="DOB" ma:index="14" nillable="true" ma:displayName="DOB" ma:format="DateOnly" ma:internalName="DOB">
      <xsd:simpleType>
        <xsd:restriction base="dms:DateTime"/>
      </xsd:simpleType>
    </xsd:element>
    <xsd:element name="CERTNUM" ma:index="15" nillable="true" ma:displayName="CERT NUM" ma:format="Dropdown" ma:internalName="CERTNUM">
      <xsd:simpleType>
        <xsd:restriction base="dms:Text">
          <xsd:maxLength value="255"/>
        </xsd:restriction>
      </xsd:simpleType>
    </xsd:element>
    <xsd:element name="EXPIRE" ma:index="16" nillable="true" ma:displayName="ISSUED" ma:format="DateOnly" ma:internalName="EXPIRE">
      <xsd:simpleType>
        <xsd:restriction base="dms:DateTime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3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etingType" ma:index="25" nillable="true" ma:displayName="Meeting Type" ma:format="Dropdown" ma:internalName="MeetingType">
      <xsd:simpleType>
        <xsd:restriction base="dms:Choice">
          <xsd:enumeration value="Public Meeting"/>
          <xsd:enumeration value="Executive Session"/>
        </xsd:restriction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GRADUATIONDATE" ma:index="27" nillable="true" ma:displayName="GRADUATION DATE" ma:default="9/15/2023" ma:format="Dropdown" ma:internalName="GRADUATIONDATE">
      <xsd:simpleType>
        <xsd:restriction base="dms:Text">
          <xsd:maxLength value="255"/>
        </xsd:restriction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9" nillable="true" ma:displayName="Location" ma:description="" ma:indexed="true" ma:internalName="MediaServiceLocation" ma:readOnly="true">
      <xsd:simpleType>
        <xsd:restriction base="dms:Text"/>
      </xsd:simpleType>
    </xsd:element>
    <xsd:element name="h9fc" ma:index="30" nillable="true" ma:displayName="Date and Time" ma:internalName="h9fc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2c6b6e-b2ea-4611-9a92-98190716b01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4f23721-9877-44a4-af10-bff3aab4ebbd}" ma:internalName="TaxCatchAll" ma:showField="CatchAllData" ma:web="2a2c6b6e-b2ea-4611-9a92-98190716b0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2c6b6e-b2ea-4611-9a92-98190716b015" xsi:nil="true"/>
    <lcf76f155ced4ddcb4097134ff3c332f xmlns="42e21ee1-8e13-46c6-b775-69c4c9f561ff">
      <Terms xmlns="http://schemas.microsoft.com/office/infopath/2007/PartnerControls"/>
    </lcf76f155ced4ddcb4097134ff3c332f>
    <DOB xmlns="42e21ee1-8e13-46c6-b775-69c4c9f561ff" xsi:nil="true"/>
    <EXPIRE xmlns="42e21ee1-8e13-46c6-b775-69c4c9f561ff" xsi:nil="true"/>
    <CERTNUM xmlns="42e21ee1-8e13-46c6-b775-69c4c9f561ff" xsi:nil="true"/>
    <Lastname xmlns="42e21ee1-8e13-46c6-b775-69c4c9f561ff" xsi:nil="true"/>
    <Firstname xmlns="42e21ee1-8e13-46c6-b775-69c4c9f561ff" xsi:nil="true"/>
    <MeetingType xmlns="42e21ee1-8e13-46c6-b775-69c4c9f561ff" xsi:nil="true"/>
    <GRADUATIONDATE xmlns="42e21ee1-8e13-46c6-b775-69c4c9f561ff">9/15/2023</GRADUATIONDATE>
    <h9fc xmlns="42e21ee1-8e13-46c6-b775-69c4c9f561f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35E79C-5557-4FF0-A512-72C821A8F549}"/>
</file>

<file path=customXml/itemProps2.xml><?xml version="1.0" encoding="utf-8"?>
<ds:datastoreItem xmlns:ds="http://schemas.openxmlformats.org/officeDocument/2006/customXml" ds:itemID="{11688722-4572-4108-AF70-5F7D82D026D2}">
  <ds:schemaRefs>
    <ds:schemaRef ds:uri="http://schemas.microsoft.com/office/infopath/2007/PartnerControls"/>
    <ds:schemaRef ds:uri="2a2c6b6e-b2ea-4611-9a92-98190716b015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www.w3.org/XML/1998/namespace"/>
    <ds:schemaRef ds:uri="42e21ee1-8e13-46c6-b775-69c4c9f561ff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858AD66-8BCB-4D61-86A4-A2BEBC6BA9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9674</TotalTime>
  <Words>793</Words>
  <Application>Microsoft Office PowerPoint</Application>
  <PresentationFormat>Widescreen</PresentationFormat>
  <Paragraphs>150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LAW  ENFORCEMENT AGENCY (“LEA”) CERTIFICATION </vt:lpstr>
      <vt:lpstr> STATUTORY MANDATE </vt:lpstr>
      <vt:lpstr> STATUTORY MANDATE </vt:lpstr>
      <vt:lpstr> PROCESS </vt:lpstr>
      <vt:lpstr> KEY POLICY QUESTIONS </vt:lpstr>
      <vt:lpstr> KEY POLICY QUESTIONS </vt:lpstr>
      <vt:lpstr> KEY POLICY QUESTIONS </vt:lpstr>
      <vt:lpstr> KEY POLICY QUESTIONS </vt:lpstr>
      <vt:lpstr> KEY POLICY QUESTIONS </vt:lpstr>
      <vt:lpstr> KEY POLICY QUESTIONS </vt:lpstr>
      <vt:lpstr> KEY POLICY QUESTIONS </vt:lpstr>
      <vt:lpstr> PROCESS </vt:lpstr>
      <vt:lpstr> STANDARDS </vt:lpstr>
      <vt:lpstr> Should the Commission set standards in addition to the statutorily mandated 8? 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Lightfoot, Ashton</dc:creator>
  <cp:lastModifiedBy>Lee, Annie (PST)</cp:lastModifiedBy>
  <cp:revision>63</cp:revision>
  <cp:lastPrinted>2023-11-14T21:24:47Z</cp:lastPrinted>
  <dcterms:created xsi:type="dcterms:W3CDTF">2022-08-16T17:47:00Z</dcterms:created>
  <dcterms:modified xsi:type="dcterms:W3CDTF">2024-06-17T20:25:59Z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0x01010026F26D5A5E6A7B48969CC172B6C19D03</vt:lpwstr>
  </property>
  <property fmtid="{D5CDD505-2E9C-101B-9397-08002B2CF9AE}" pid="3" name="MediaServiceImageTags">
    <vt:lpwstr/>
  </property>
</Properties>
</file>