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2"/>
  </p:notesMasterIdLst>
  <p:sldIdLst>
    <p:sldId id="256" r:id="rId6"/>
    <p:sldId id="300" r:id="rId7"/>
    <p:sldId id="301" r:id="rId8"/>
    <p:sldId id="302" r:id="rId9"/>
    <p:sldId id="296" r:id="rId10"/>
    <p:sldId id="303" r:id="rId11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353FA-72B6-47DD-BFBC-7E63FFF229FA}" v="6" dt="2022-09-06T19:01:28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8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llo-Pradas, Eric (PST)" userId="db4b9b2b-da42-48b6-8b06-47bf7ef0d3ef" providerId="ADAL" clId="{8E5E64C3-F5F9-4D02-A7AF-E863CA76098B}"/>
    <pc:docChg chg="custSel modSld">
      <pc:chgData name="Rebello-Pradas, Eric (PST)" userId="db4b9b2b-da42-48b6-8b06-47bf7ef0d3ef" providerId="ADAL" clId="{8E5E64C3-F5F9-4D02-A7AF-E863CA76098B}" dt="2022-09-07T01:16:45.564" v="219" actId="114"/>
      <pc:docMkLst>
        <pc:docMk/>
      </pc:docMkLst>
      <pc:sldChg chg="modSp mod">
        <pc:chgData name="Rebello-Pradas, Eric (PST)" userId="db4b9b2b-da42-48b6-8b06-47bf7ef0d3ef" providerId="ADAL" clId="{8E5E64C3-F5F9-4D02-A7AF-E863CA76098B}" dt="2022-09-07T01:16:45.564" v="219" actId="114"/>
        <pc:sldMkLst>
          <pc:docMk/>
          <pc:sldMk cId="4011515172" sldId="303"/>
        </pc:sldMkLst>
        <pc:spChg chg="mod">
          <ac:chgData name="Rebello-Pradas, Eric (PST)" userId="db4b9b2b-da42-48b6-8b06-47bf7ef0d3ef" providerId="ADAL" clId="{8E5E64C3-F5F9-4D02-A7AF-E863CA76098B}" dt="2022-09-07T01:16:45.564" v="219" actId="114"/>
          <ac:spMkLst>
            <pc:docMk/>
            <pc:sldMk cId="4011515172" sldId="303"/>
            <ac:spMk id="3" creationId="{3342BC2A-D2CF-4916-A1D8-B9A6871F8678}"/>
          </ac:spMkLst>
        </pc:spChg>
      </pc:sldChg>
    </pc:docChg>
  </pc:docChgLst>
  <pc:docChgLst>
    <pc:chgData name="Zuniga, Enrique (PST)" userId="39e83bb2-785e-427c-be0f-38fdce429e23" providerId="ADAL" clId="{F7A353FA-72B6-47DD-BFBC-7E63FFF229FA}"/>
    <pc:docChg chg="undo custSel addSld delSld modSld sldOrd">
      <pc:chgData name="Zuniga, Enrique (PST)" userId="39e83bb2-785e-427c-be0f-38fdce429e23" providerId="ADAL" clId="{F7A353FA-72B6-47DD-BFBC-7E63FFF229FA}" dt="2022-09-06T21:06:32.079" v="2855"/>
      <pc:docMkLst>
        <pc:docMk/>
      </pc:docMkLst>
      <pc:sldChg chg="addSp modSp mod">
        <pc:chgData name="Zuniga, Enrique (PST)" userId="39e83bb2-785e-427c-be0f-38fdce429e23" providerId="ADAL" clId="{F7A353FA-72B6-47DD-BFBC-7E63FFF229FA}" dt="2022-09-06T19:02:09.514" v="2193" actId="14100"/>
        <pc:sldMkLst>
          <pc:docMk/>
          <pc:sldMk cId="2751339210" sldId="256"/>
        </pc:sldMkLst>
        <pc:spChg chg="add mod">
          <ac:chgData name="Zuniga, Enrique (PST)" userId="39e83bb2-785e-427c-be0f-38fdce429e23" providerId="ADAL" clId="{F7A353FA-72B6-47DD-BFBC-7E63FFF229FA}" dt="2022-09-06T19:01:53.357" v="2190" actId="1037"/>
          <ac:spMkLst>
            <pc:docMk/>
            <pc:sldMk cId="2751339210" sldId="256"/>
            <ac:spMk id="2" creationId="{A5E0D39B-809D-4F41-99EA-3F7C3610D961}"/>
          </ac:spMkLst>
        </pc:spChg>
        <pc:spChg chg="mod">
          <ac:chgData name="Zuniga, Enrique (PST)" userId="39e83bb2-785e-427c-be0f-38fdce429e23" providerId="ADAL" clId="{F7A353FA-72B6-47DD-BFBC-7E63FFF229FA}" dt="2022-09-06T19:02:09.514" v="2193" actId="14100"/>
          <ac:spMkLst>
            <pc:docMk/>
            <pc:sldMk cId="2751339210" sldId="256"/>
            <ac:spMk id="3" creationId="{31F45872-B12C-437F-A3AB-18F7E719B80C}"/>
          </ac:spMkLst>
        </pc:spChg>
      </pc:sldChg>
      <pc:sldChg chg="del">
        <pc:chgData name="Zuniga, Enrique (PST)" userId="39e83bb2-785e-427c-be0f-38fdce429e23" providerId="ADAL" clId="{F7A353FA-72B6-47DD-BFBC-7E63FFF229FA}" dt="2022-09-06T14:51:38.510" v="273" actId="2696"/>
        <pc:sldMkLst>
          <pc:docMk/>
          <pc:sldMk cId="2419453265" sldId="277"/>
        </pc:sldMkLst>
      </pc:sldChg>
      <pc:sldChg chg="del">
        <pc:chgData name="Zuniga, Enrique (PST)" userId="39e83bb2-785e-427c-be0f-38fdce429e23" providerId="ADAL" clId="{F7A353FA-72B6-47DD-BFBC-7E63FFF229FA}" dt="2022-09-06T15:07:50.429" v="1346" actId="2696"/>
        <pc:sldMkLst>
          <pc:docMk/>
          <pc:sldMk cId="3339097780" sldId="284"/>
        </pc:sldMkLst>
      </pc:sldChg>
      <pc:sldChg chg="modSp del mod">
        <pc:chgData name="Zuniga, Enrique (PST)" userId="39e83bb2-785e-427c-be0f-38fdce429e23" providerId="ADAL" clId="{F7A353FA-72B6-47DD-BFBC-7E63FFF229FA}" dt="2022-09-06T14:52:07.233" v="275" actId="2696"/>
        <pc:sldMkLst>
          <pc:docMk/>
          <pc:sldMk cId="4076794313" sldId="292"/>
        </pc:sldMkLst>
        <pc:graphicFrameChg chg="mod modGraphic">
          <ac:chgData name="Zuniga, Enrique (PST)" userId="39e83bb2-785e-427c-be0f-38fdce429e23" providerId="ADAL" clId="{F7A353FA-72B6-47DD-BFBC-7E63FFF229FA}" dt="2022-09-06T14:42:47.422" v="44" actId="14734"/>
          <ac:graphicFrameMkLst>
            <pc:docMk/>
            <pc:sldMk cId="4076794313" sldId="292"/>
            <ac:graphicFrameMk id="6" creationId="{EA731905-C401-4759-9A3C-99F70978D292}"/>
          </ac:graphicFrameMkLst>
        </pc:graphicFrameChg>
      </pc:sldChg>
      <pc:sldChg chg="del">
        <pc:chgData name="Zuniga, Enrique (PST)" userId="39e83bb2-785e-427c-be0f-38fdce429e23" providerId="ADAL" clId="{F7A353FA-72B6-47DD-BFBC-7E63FFF229FA}" dt="2022-09-06T14:51:19.638" v="269" actId="2696"/>
        <pc:sldMkLst>
          <pc:docMk/>
          <pc:sldMk cId="3023942979" sldId="293"/>
        </pc:sldMkLst>
      </pc:sldChg>
      <pc:sldChg chg="del">
        <pc:chgData name="Zuniga, Enrique (PST)" userId="39e83bb2-785e-427c-be0f-38fdce429e23" providerId="ADAL" clId="{F7A353FA-72B6-47DD-BFBC-7E63FFF229FA}" dt="2022-09-06T14:51:21.917" v="270" actId="2696"/>
        <pc:sldMkLst>
          <pc:docMk/>
          <pc:sldMk cId="1167207405" sldId="294"/>
        </pc:sldMkLst>
      </pc:sldChg>
      <pc:sldChg chg="del">
        <pc:chgData name="Zuniga, Enrique (PST)" userId="39e83bb2-785e-427c-be0f-38fdce429e23" providerId="ADAL" clId="{F7A353FA-72B6-47DD-BFBC-7E63FFF229FA}" dt="2022-09-06T14:51:55.303" v="274" actId="2696"/>
        <pc:sldMkLst>
          <pc:docMk/>
          <pc:sldMk cId="3473083786" sldId="295"/>
        </pc:sldMkLst>
      </pc:sldChg>
      <pc:sldChg chg="modSp mod">
        <pc:chgData name="Zuniga, Enrique (PST)" userId="39e83bb2-785e-427c-be0f-38fdce429e23" providerId="ADAL" clId="{F7A353FA-72B6-47DD-BFBC-7E63FFF229FA}" dt="2022-09-06T21:06:26.785" v="2853" actId="21"/>
        <pc:sldMkLst>
          <pc:docMk/>
          <pc:sldMk cId="1065379199" sldId="296"/>
        </pc:sldMkLst>
        <pc:spChg chg="mod">
          <ac:chgData name="Zuniga, Enrique (PST)" userId="39e83bb2-785e-427c-be0f-38fdce429e23" providerId="ADAL" clId="{F7A353FA-72B6-47DD-BFBC-7E63FFF229FA}" dt="2022-09-06T21:06:20.125" v="2852" actId="20577"/>
          <ac:spMkLst>
            <pc:docMk/>
            <pc:sldMk cId="1065379199" sldId="296"/>
            <ac:spMk id="2" creationId="{9A054CFC-4171-48DC-AC2D-488403064A7A}"/>
          </ac:spMkLst>
        </pc:spChg>
        <pc:spChg chg="mod">
          <ac:chgData name="Zuniga, Enrique (PST)" userId="39e83bb2-785e-427c-be0f-38fdce429e23" providerId="ADAL" clId="{F7A353FA-72B6-47DD-BFBC-7E63FFF229FA}" dt="2022-09-06T21:06:26.785" v="2853" actId="21"/>
          <ac:spMkLst>
            <pc:docMk/>
            <pc:sldMk cId="1065379199" sldId="296"/>
            <ac:spMk id="3" creationId="{4F04E416-DCBD-4C8F-BFF2-27D4B6AAB3B2}"/>
          </ac:spMkLst>
        </pc:spChg>
      </pc:sldChg>
      <pc:sldChg chg="del ord">
        <pc:chgData name="Zuniga, Enrique (PST)" userId="39e83bb2-785e-427c-be0f-38fdce429e23" providerId="ADAL" clId="{F7A353FA-72B6-47DD-BFBC-7E63FFF229FA}" dt="2022-09-06T15:03:15.237" v="888" actId="2696"/>
        <pc:sldMkLst>
          <pc:docMk/>
          <pc:sldMk cId="1185661151" sldId="297"/>
        </pc:sldMkLst>
      </pc:sldChg>
      <pc:sldChg chg="del">
        <pc:chgData name="Zuniga, Enrique (PST)" userId="39e83bb2-785e-427c-be0f-38fdce429e23" providerId="ADAL" clId="{F7A353FA-72B6-47DD-BFBC-7E63FFF229FA}" dt="2022-09-06T14:51:24.576" v="271" actId="2696"/>
        <pc:sldMkLst>
          <pc:docMk/>
          <pc:sldMk cId="3444842494" sldId="298"/>
        </pc:sldMkLst>
      </pc:sldChg>
      <pc:sldChg chg="del">
        <pc:chgData name="Zuniga, Enrique (PST)" userId="39e83bb2-785e-427c-be0f-38fdce429e23" providerId="ADAL" clId="{F7A353FA-72B6-47DD-BFBC-7E63FFF229FA}" dt="2022-09-06T14:51:28.339" v="272" actId="2696"/>
        <pc:sldMkLst>
          <pc:docMk/>
          <pc:sldMk cId="4220051950" sldId="299"/>
        </pc:sldMkLst>
      </pc:sldChg>
      <pc:sldChg chg="addSp delSp modSp new mod">
        <pc:chgData name="Zuniga, Enrique (PST)" userId="39e83bb2-785e-427c-be0f-38fdce429e23" providerId="ADAL" clId="{F7A353FA-72B6-47DD-BFBC-7E63FFF229FA}" dt="2022-09-06T21:04:47.798" v="2838" actId="20577"/>
        <pc:sldMkLst>
          <pc:docMk/>
          <pc:sldMk cId="1908210143" sldId="300"/>
        </pc:sldMkLst>
        <pc:spChg chg="mod">
          <ac:chgData name="Zuniga, Enrique (PST)" userId="39e83bb2-785e-427c-be0f-38fdce429e23" providerId="ADAL" clId="{F7A353FA-72B6-47DD-BFBC-7E63FFF229FA}" dt="2022-09-06T14:45:51.906" v="112" actId="20577"/>
          <ac:spMkLst>
            <pc:docMk/>
            <pc:sldMk cId="1908210143" sldId="300"/>
            <ac:spMk id="2" creationId="{4A7FE9AE-A774-46E2-9D6F-63828E0816A8}"/>
          </ac:spMkLst>
        </pc:spChg>
        <pc:spChg chg="del">
          <ac:chgData name="Zuniga, Enrique (PST)" userId="39e83bb2-785e-427c-be0f-38fdce429e23" providerId="ADAL" clId="{F7A353FA-72B6-47DD-BFBC-7E63FFF229FA}" dt="2022-09-06T14:43:37.402" v="46" actId="3680"/>
          <ac:spMkLst>
            <pc:docMk/>
            <pc:sldMk cId="1908210143" sldId="300"/>
            <ac:spMk id="3" creationId="{C1253744-8840-4EB4-8621-744B837E9DC5}"/>
          </ac:spMkLst>
        </pc:spChg>
        <pc:spChg chg="add mod">
          <ac:chgData name="Zuniga, Enrique (PST)" userId="39e83bb2-785e-427c-be0f-38fdce429e23" providerId="ADAL" clId="{F7A353FA-72B6-47DD-BFBC-7E63FFF229FA}" dt="2022-09-06T14:49:48.794" v="267" actId="1038"/>
          <ac:spMkLst>
            <pc:docMk/>
            <pc:sldMk cId="1908210143" sldId="300"/>
            <ac:spMk id="7" creationId="{04E73768-0958-48D9-A108-8F280C51C9F9}"/>
          </ac:spMkLst>
        </pc:spChg>
        <pc:graphicFrameChg chg="add mod ord modGraphic">
          <ac:chgData name="Zuniga, Enrique (PST)" userId="39e83bb2-785e-427c-be0f-38fdce429e23" providerId="ADAL" clId="{F7A353FA-72B6-47DD-BFBC-7E63FFF229FA}" dt="2022-09-06T21:04:47.798" v="2838" actId="20577"/>
          <ac:graphicFrameMkLst>
            <pc:docMk/>
            <pc:sldMk cId="1908210143" sldId="300"/>
            <ac:graphicFrameMk id="6" creationId="{3F993D69-3C5D-45E5-8C85-D18AE47DAC96}"/>
          </ac:graphicFrameMkLst>
        </pc:graphicFrameChg>
      </pc:sldChg>
      <pc:sldChg chg="modSp new mod ord">
        <pc:chgData name="Zuniga, Enrique (PST)" userId="39e83bb2-785e-427c-be0f-38fdce429e23" providerId="ADAL" clId="{F7A353FA-72B6-47DD-BFBC-7E63FFF229FA}" dt="2022-09-06T20:51:53.898" v="2345" actId="20577"/>
        <pc:sldMkLst>
          <pc:docMk/>
          <pc:sldMk cId="2808671651" sldId="301"/>
        </pc:sldMkLst>
        <pc:spChg chg="mod">
          <ac:chgData name="Zuniga, Enrique (PST)" userId="39e83bb2-785e-427c-be0f-38fdce429e23" providerId="ADAL" clId="{F7A353FA-72B6-47DD-BFBC-7E63FFF229FA}" dt="2022-09-06T14:54:17.297" v="308" actId="20577"/>
          <ac:spMkLst>
            <pc:docMk/>
            <pc:sldMk cId="2808671651" sldId="301"/>
            <ac:spMk id="2" creationId="{C8273CDA-88B2-4FF0-B520-BD5CC25115C7}"/>
          </ac:spMkLst>
        </pc:spChg>
        <pc:spChg chg="mod">
          <ac:chgData name="Zuniga, Enrique (PST)" userId="39e83bb2-785e-427c-be0f-38fdce429e23" providerId="ADAL" clId="{F7A353FA-72B6-47DD-BFBC-7E63FFF229FA}" dt="2022-09-06T20:51:53.898" v="2345" actId="20577"/>
          <ac:spMkLst>
            <pc:docMk/>
            <pc:sldMk cId="2808671651" sldId="301"/>
            <ac:spMk id="3" creationId="{76B819B1-86EB-4491-B882-4BBBD844270A}"/>
          </ac:spMkLst>
        </pc:spChg>
      </pc:sldChg>
      <pc:sldChg chg="modSp new mod">
        <pc:chgData name="Zuniga, Enrique (PST)" userId="39e83bb2-785e-427c-be0f-38fdce429e23" providerId="ADAL" clId="{F7A353FA-72B6-47DD-BFBC-7E63FFF229FA}" dt="2022-09-06T15:20:47.204" v="1632" actId="20577"/>
        <pc:sldMkLst>
          <pc:docMk/>
          <pc:sldMk cId="454955225" sldId="302"/>
        </pc:sldMkLst>
        <pc:spChg chg="mod">
          <ac:chgData name="Zuniga, Enrique (PST)" userId="39e83bb2-785e-427c-be0f-38fdce429e23" providerId="ADAL" clId="{F7A353FA-72B6-47DD-BFBC-7E63FFF229FA}" dt="2022-09-06T15:17:44.611" v="1374" actId="20577"/>
          <ac:spMkLst>
            <pc:docMk/>
            <pc:sldMk cId="454955225" sldId="302"/>
            <ac:spMk id="2" creationId="{D39810C3-594B-4D16-B36C-05191BCF3526}"/>
          </ac:spMkLst>
        </pc:spChg>
        <pc:spChg chg="mod">
          <ac:chgData name="Zuniga, Enrique (PST)" userId="39e83bb2-785e-427c-be0f-38fdce429e23" providerId="ADAL" clId="{F7A353FA-72B6-47DD-BFBC-7E63FFF229FA}" dt="2022-09-06T15:20:47.204" v="1632" actId="20577"/>
          <ac:spMkLst>
            <pc:docMk/>
            <pc:sldMk cId="454955225" sldId="302"/>
            <ac:spMk id="3" creationId="{5D583C30-5753-4D48-8E10-14E6688B38BE}"/>
          </ac:spMkLst>
        </pc:spChg>
      </pc:sldChg>
      <pc:sldChg chg="modSp new mod">
        <pc:chgData name="Zuniga, Enrique (PST)" userId="39e83bb2-785e-427c-be0f-38fdce429e23" providerId="ADAL" clId="{F7A353FA-72B6-47DD-BFBC-7E63FFF229FA}" dt="2022-09-06T21:06:32.079" v="2855"/>
        <pc:sldMkLst>
          <pc:docMk/>
          <pc:sldMk cId="4011515172" sldId="303"/>
        </pc:sldMkLst>
        <pc:spChg chg="mod">
          <ac:chgData name="Zuniga, Enrique (PST)" userId="39e83bb2-785e-427c-be0f-38fdce429e23" providerId="ADAL" clId="{F7A353FA-72B6-47DD-BFBC-7E63FFF229FA}" dt="2022-09-06T21:00:59.320" v="2777" actId="20577"/>
          <ac:spMkLst>
            <pc:docMk/>
            <pc:sldMk cId="4011515172" sldId="303"/>
            <ac:spMk id="2" creationId="{E97776BA-DA46-4359-8ADF-357DA73745FC}"/>
          </ac:spMkLst>
        </pc:spChg>
        <pc:spChg chg="mod">
          <ac:chgData name="Zuniga, Enrique (PST)" userId="39e83bb2-785e-427c-be0f-38fdce429e23" providerId="ADAL" clId="{F7A353FA-72B6-47DD-BFBC-7E63FFF229FA}" dt="2022-09-06T21:06:32.079" v="2855"/>
          <ac:spMkLst>
            <pc:docMk/>
            <pc:sldMk cId="4011515172" sldId="303"/>
            <ac:spMk id="3" creationId="{3342BC2A-D2CF-4916-A1D8-B9A6871F86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D97DBD6-0D7F-4BE3-97C7-E9CA2BC58C40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056C060C-1684-4581-8E5F-42392FC39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E6DE-2648-44DA-BD7B-EBF777BB8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EA15-453D-44B5-9536-04624039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65B2F-1211-4A51-97E5-0AC935AC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9D4B-2827-48CA-85AB-C17962B1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3784-561B-4E6E-93EE-CCEC3B2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9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FBBE-3290-4BCF-92CE-D3CFD23C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8356C-7747-45A9-8907-1FBA596CE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483A-DB85-4D79-AB37-EA0C75FF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F39-0DCC-45F0-9825-CD06504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5F4-E69C-4C58-BED6-68644A40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C2EB-D896-4D38-AC21-A09003E29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C822D-4131-4DEE-B823-5E65091F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7A94-C259-4A9F-924D-88647080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E9AC8-6EE2-4072-9131-553E2A2F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65D03-432E-42BC-B70C-107FA06A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1F8A-BBAD-4D5E-9218-501F98365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4301F-1870-4229-9B28-D8B76F96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48B3F-F5E9-47D8-AA86-3564F947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DB6B-6D21-456D-A72A-566D75A54F53}" type="datetime1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30983-958D-4CCA-BAF7-58C5478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57F60-9D6E-4AD9-942C-1B78A37D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9B5CE1-F1EE-4F64-A40B-107591050BE4}"/>
              </a:ext>
            </a:extLst>
          </p:cNvPr>
          <p:cNvSpPr/>
          <p:nvPr userDrawn="1"/>
        </p:nvSpPr>
        <p:spPr>
          <a:xfrm>
            <a:off x="0" y="5998208"/>
            <a:ext cx="12192000" cy="9344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76000">
                <a:srgbClr val="244B91"/>
              </a:gs>
              <a:gs pos="52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BED246-343A-474A-B1D8-B5F7860D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080" y="365125"/>
            <a:ext cx="893571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009E-3119-4AE1-8FB5-C79A58DA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80" y="1889758"/>
            <a:ext cx="8935719" cy="4108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6EC5-A5B1-485D-BF51-0D69C9AF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232EAF-BC5C-4E8B-AE91-8F7645C878A9}" type="datetime1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1215-7A18-4AD0-8CD8-2ABB0731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F220F-03E8-43C5-AE74-A35CBE18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4115F8-3398-40DD-8654-BEF681DD5C7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2DFEC-FD6E-49A0-9243-7654160898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4923"/>
            <a:ext cx="2189164" cy="218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796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6125-03A4-4F32-89AA-1EA422A8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D44A0-F470-43E4-A14D-90AA05C28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0CF8-5614-452B-95F0-1E893970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D61-1B46-4461-A143-FA476788F102}" type="datetime1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967C-D78F-461D-AD0E-0A6F8FA0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7485C-4007-4D82-A4C5-D6C22FFC5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9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30BE-F27F-4128-8C54-369C0BBF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B029-BC87-472B-BA36-4C0677831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5CD76-EEE8-4A8E-B67D-8317F6BA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5FB4-2F73-4FF5-881E-F3CCA450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59A5-AF7C-4E68-96F1-5D83EFA6493E}" type="datetime1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444BF-31D5-4237-B058-0CF1C154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A0A01-31BA-4E36-B22B-1581EB851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7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415A-A221-495E-8948-253603B5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3D96D-A165-423C-A7AE-4123D4676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5483-2B07-4CDC-B6AF-D4324985E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A2DA5-5D08-453B-80E9-803E65D96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BC3C-F76A-4BC0-8A3B-ABCC049C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3D63E-2FD5-4C5C-B013-EFB73DC8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1883-253A-454E-921C-B6B57A529743}" type="datetime1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A92C2-C49E-4A89-BF35-33EBD97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2410-1343-4B31-A3C8-8B2B3381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7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A0AA-DFB1-44A9-A878-36F70C34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03449-DFF7-407C-892A-D9530191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A37-F7A3-42C7-A6BB-30F9DE7D775E}" type="datetime1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14BFDF-2DF4-416C-96CC-218AAC38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8014-FE6C-4D38-8399-6A3D01D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C1A2-DE3A-49F7-B61D-0B6BAB1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23DDD-A9C1-4C54-9A83-5C327C60CC17}" type="datetime1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57F52-6B9E-46F9-9595-A4D9E023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5DE61-4952-40A2-A2AB-546E161B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3B48-1602-46A4-836E-479F6B09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2917-B0A5-4745-8C04-AABFBBD9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1F2B3-A16E-4504-82EC-F42BC96B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D9043-44A0-45E8-A94D-CAC8A2CE2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E36B-4F94-4ECA-9EB0-061E7C9389CE}" type="datetime1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7BC65-8590-403B-ACAE-F7DABC2B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44594-954E-4E2D-82CB-81F31484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0E2A4-5913-47ED-B187-9A9D8C4D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34C8-3FC2-45EC-8D13-D552509A0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EBD36-7601-4689-ADEB-5EBAC8E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1C9E-65F0-4444-841B-014030A3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B01C-B02E-441C-A0B2-4BDF895F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DB6C-0EDE-499A-99A5-B3704FF1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59E-8A5A-41DD-86C9-C67C8EFBB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2E17B-99D5-4C94-9383-C3169464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86997-A453-4ECF-8B56-3F41E6D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B1C7-0BF7-492E-8176-4E36AC595B07}" type="datetime1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AE93E-1EE9-47BA-B6C3-F3E6367B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16A13-6B62-4F94-9EF1-B5BA6C9B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EDA-CC12-4A9C-8741-0FF3EBE3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AF3A7-BC45-4869-AC88-FE8F2BAF7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787D3-A02D-4C66-8EAE-0BD9DCCA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A8CE2-DA53-4462-B56F-DF389396CE85}" type="datetime1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68F0B-E8C5-41DE-999B-19764BA8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DC2B4-1AA1-4AEC-9144-86F67464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2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9D6D5-A5E0-476F-8A9E-7D718E34E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B12979-80EF-4BD1-A0FD-1BB0DF9CA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EFAD-6D8C-41E4-8E9E-B923EDEB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ABB5-7999-481D-83C3-CDED681476D9}" type="datetime1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2B8AA-01D2-46E0-8C9E-B05CCE6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67F2-A62C-434C-A136-F6104295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DB44-51E5-4838-AE2D-0EAA1D8E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4612-DB8C-4342-B940-C9B6994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8898B-8581-416F-9E7E-883FF4A9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9CFF-12F7-457E-A3B8-2F5E62E1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5F056-9557-45BD-B5BE-EC1FEE59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723C-546E-4191-9A45-8CDF9FA4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DEE9E-5459-4C86-B61E-1A111F5FE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C5D4D-F90A-4BD6-9942-E862BDAE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85E86-0D10-4C6E-B8DD-1CA8611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E104-8684-4114-BE7D-D860A37A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30BD5-7819-44C7-8E4B-BEBAA0E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1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BE140-7B32-4213-9208-10CEE349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912E-75AD-4392-8AF2-EB3361106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F929A-E7EC-43DB-AA5A-37FEF5D97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5B671E-3388-4267-8E2D-3A3AFFB9D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A40C4-3B61-4A4D-BC5A-38BA8F537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63F9D-FB1E-4062-9002-4FEDC05F5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09C03-7EC1-43F9-A0FF-8A32202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BFA2D-500A-41B1-A472-73B9CE2A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096-EF45-4ECD-8A7C-97A01614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C0B7F-B5D2-4E66-B4CA-2D1A3791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9E86-C875-457E-816D-87651126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9A70C-E90B-4147-BD86-10241B79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5E463-9295-4BD1-BA61-09EE698B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F2A5D5-5376-4837-8106-EF7000C3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ECF37-43AF-4468-B25D-B1A556B6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6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E3D2-A216-4536-BA85-50D1269F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8A9F1-8692-4C55-B95A-EF853354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E2235-4D82-456C-813F-DD64BB15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A214-1C52-4936-9258-5CBADD87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558FB-7E8B-486B-BC5A-8046B546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35FE4-3BD1-4121-B40F-98269F74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CA47-01EE-436B-ACD1-A881906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C5D58-15D6-4496-BB98-420D1051D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4C8D3-8C6D-4CC4-843E-9A735B5E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52AF-EB8A-40C3-AEEE-9AB46378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5C594-2815-4718-8493-1B893B4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88D00-5153-44C2-9278-08C1F41D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5BDD9-F03E-45C3-9D04-9E198F9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96630-6DD6-4DD8-9033-FD94BFC7D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A8C92-E56E-4E18-A25D-77B97C4B7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A5E6-46E9-484F-8133-81685BE9E958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0F65-393D-4AA9-A714-C4132A0A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219C7-7BC3-4842-9AD9-F5DE4BD9D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1E2F-A508-4037-BC7A-B277D58A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BA0CE-DE9D-4B64-8B78-6E2F9401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665FA-5E7C-44DF-AD21-C4E5E25D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0D611-941C-44D1-9C00-757A8AC6B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4106C-418C-422A-B103-C11DC5AEEFEF}" type="datetime1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16D7B-1CF7-4F4C-A0AC-90363F74A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POST Commission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9B26A-C88B-4D42-892E-895E6E6A9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5F8-3398-40DD-8654-BEF681DD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F45872-B12C-437F-A3AB-18F7E719B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713" y="876301"/>
            <a:ext cx="6313512" cy="1733336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cs typeface="Calibri"/>
              </a:rPr>
              <a:t>Massachusetts</a:t>
            </a:r>
          </a:p>
          <a:p>
            <a:pPr algn="l"/>
            <a:r>
              <a:rPr lang="en-US" sz="5400" dirty="0">
                <a:cs typeface="Calibri"/>
              </a:rPr>
              <a:t>POST Commission</a:t>
            </a:r>
            <a:endParaRPr lang="en-US" sz="54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ABF7BF8-64D1-AD5A-5537-14D186A1BB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69723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5E0D39B-809D-4F41-99EA-3F7C3610D961}"/>
              </a:ext>
            </a:extLst>
          </p:cNvPr>
          <p:cNvSpPr txBox="1"/>
          <p:nvPr/>
        </p:nvSpPr>
        <p:spPr>
          <a:xfrm>
            <a:off x="811657" y="5137079"/>
            <a:ext cx="5024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Executive Director Report </a:t>
            </a:r>
          </a:p>
          <a:p>
            <a:r>
              <a:rPr lang="en-US" sz="2800" dirty="0"/>
              <a:t>September 8, 2022</a:t>
            </a:r>
          </a:p>
        </p:txBody>
      </p:sp>
    </p:spTree>
    <p:extLst>
      <p:ext uri="{BB962C8B-B14F-4D97-AF65-F5344CB8AC3E}">
        <p14:creationId xmlns:p14="http://schemas.microsoft.com/office/powerpoint/2010/main" val="275133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E9AE-A774-46E2-9D6F-63828E08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 (A-H)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F993D69-3C5D-45E5-8C85-D18AE47DA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565505"/>
              </p:ext>
            </p:extLst>
          </p:nvPr>
        </p:nvGraphicFramePr>
        <p:xfrm>
          <a:off x="2417763" y="1889125"/>
          <a:ext cx="884271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3441">
                  <a:extLst>
                    <a:ext uri="{9D8B030D-6E8A-4147-A177-3AD203B41FA5}">
                      <a16:colId xmlns:a16="http://schemas.microsoft.com/office/drawing/2014/main" val="3678448719"/>
                    </a:ext>
                  </a:extLst>
                </a:gridCol>
                <a:gridCol w="1736333">
                  <a:extLst>
                    <a:ext uri="{9D8B030D-6E8A-4147-A177-3AD203B41FA5}">
                      <a16:colId xmlns:a16="http://schemas.microsoft.com/office/drawing/2014/main" val="614501102"/>
                    </a:ext>
                  </a:extLst>
                </a:gridCol>
                <a:gridCol w="1736333">
                  <a:extLst>
                    <a:ext uri="{9D8B030D-6E8A-4147-A177-3AD203B41FA5}">
                      <a16:colId xmlns:a16="http://schemas.microsoft.com/office/drawing/2014/main" val="2537517727"/>
                    </a:ext>
                  </a:extLst>
                </a:gridCol>
                <a:gridCol w="1746606">
                  <a:extLst>
                    <a:ext uri="{9D8B030D-6E8A-4147-A177-3AD203B41FA5}">
                      <a16:colId xmlns:a16="http://schemas.microsoft.com/office/drawing/2014/main" val="672114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30,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August 1,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31,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46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31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Conditionally 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840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7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Further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6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Certified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978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Subtotal Submitted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7,908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0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Estimate of Pending Submission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   886*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16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8,794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1997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CB8F-8A04-4E8B-A070-D434F197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484B6-31CC-4ABE-BAEF-4BFA7B3A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73768-0958-48D9-A108-8F280C51C9F9}"/>
              </a:ext>
            </a:extLst>
          </p:cNvPr>
          <p:cNvSpPr txBox="1"/>
          <p:nvPr/>
        </p:nvSpPr>
        <p:spPr>
          <a:xfrm>
            <a:off x="2363054" y="5219272"/>
            <a:ext cx="567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Boston PD is only department pending submission</a:t>
            </a:r>
          </a:p>
        </p:txBody>
      </p:sp>
    </p:spTree>
    <p:extLst>
      <p:ext uri="{BB962C8B-B14F-4D97-AF65-F5344CB8AC3E}">
        <p14:creationId xmlns:p14="http://schemas.microsoft.com/office/powerpoint/2010/main" val="190821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3CDA-88B2-4FF0-B520-BD5CC2511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 (A-H)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819B1-86EB-4491-B882-4BBBD844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Conditionally Certified Officers: </a:t>
            </a:r>
          </a:p>
          <a:p>
            <a:pPr lvl="1"/>
            <a:r>
              <a:rPr lang="en-US" dirty="0"/>
              <a:t>Approximately 840 individuals </a:t>
            </a:r>
          </a:p>
          <a:p>
            <a:pPr lvl="1"/>
            <a:r>
              <a:rPr lang="en-US" dirty="0"/>
              <a:t>Began processing ~230 updates </a:t>
            </a:r>
          </a:p>
          <a:p>
            <a:pPr lvl="1"/>
            <a:r>
              <a:rPr lang="en-US" dirty="0"/>
              <a:t>First milestone is 9/30/22 – 90 days after prior deadline</a:t>
            </a:r>
          </a:p>
          <a:p>
            <a:pPr lvl="1"/>
            <a:r>
              <a:rPr lang="en-US" dirty="0"/>
              <a:t>Basic, Bridge and In-service training (except work requirements)</a:t>
            </a:r>
          </a:p>
          <a:p>
            <a:r>
              <a:rPr lang="en-US" dirty="0"/>
              <a:t>Sent Correction Letters: </a:t>
            </a:r>
          </a:p>
          <a:p>
            <a:pPr lvl="1"/>
            <a:r>
              <a:rPr lang="en-US" dirty="0"/>
              <a:t>10 individuals who did not complete bridge (after MPTC review)</a:t>
            </a:r>
          </a:p>
          <a:p>
            <a:pPr lvl="1"/>
            <a:r>
              <a:rPr lang="en-US" dirty="0"/>
              <a:t>2 Individuals listed in NDI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0E3698-2327-43A6-ABD2-4E47425D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34484-A0A1-43CE-98BF-8F10038A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7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10C3-594B-4D16-B36C-05191BCF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Graduate Certifications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83C30-5753-4D48-8E10-14E6688B3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598 Certifications since December 1, 2022</a:t>
            </a:r>
          </a:p>
          <a:p>
            <a:pPr lvl="1"/>
            <a:r>
              <a:rPr lang="en-US" dirty="0"/>
              <a:t>SSPO’s represent 107 of the above total</a:t>
            </a:r>
          </a:p>
          <a:p>
            <a:r>
              <a:rPr lang="en-US" dirty="0"/>
              <a:t>Two additional classes graduating this month (~50 cadets)</a:t>
            </a:r>
          </a:p>
          <a:p>
            <a:r>
              <a:rPr lang="en-US" dirty="0"/>
              <a:t>Boston PD and MSP to graduate 293 officers in October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7BF3B-1D06-4323-BD0A-7E059793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1CBA5-2ECC-479B-A566-9AB48F55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5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54CFC-4171-48DC-AC2D-488403064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E416-DCBD-4C8F-BFF2-27D4B6AAB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SalesForce</a:t>
            </a:r>
            <a:r>
              <a:rPr lang="en-US" dirty="0"/>
              <a:t> Implementation </a:t>
            </a:r>
          </a:p>
          <a:p>
            <a:pPr lvl="1"/>
            <a:r>
              <a:rPr lang="en-US" dirty="0"/>
              <a:t>First Task Order with Slalom Executed $363K</a:t>
            </a:r>
          </a:p>
          <a:p>
            <a:pPr lvl="1"/>
            <a:r>
              <a:rPr lang="en-US" dirty="0"/>
              <a:t>Task Order #1: “Discovery” duration 8 weeks  </a:t>
            </a:r>
          </a:p>
          <a:p>
            <a:pPr lvl="1"/>
            <a:r>
              <a:rPr lang="en-US" dirty="0"/>
              <a:t>Designing requirements for Minimum Viable Product (MVP) – in subsequent Task Orders</a:t>
            </a:r>
          </a:p>
          <a:p>
            <a:pPr lvl="1"/>
            <a:r>
              <a:rPr lang="en-US" dirty="0"/>
              <a:t>Scope and budget still fluctuating</a:t>
            </a:r>
          </a:p>
          <a:p>
            <a:r>
              <a:rPr lang="en-US" dirty="0"/>
              <a:t>Continue solutioning of recertification processes (JIRA) </a:t>
            </a:r>
          </a:p>
          <a:p>
            <a:pPr lvl="1"/>
            <a:r>
              <a:rPr lang="en-US" dirty="0"/>
              <a:t>After action process, updates to form,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559C7-5C64-4FB2-B202-207A4D6A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E6B38-2EE4-4D5A-A6CF-17A4588E1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7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76BA-DA46-4359-8ADF-357DA737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&amp; Administrative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C2A-D2CF-4916-A1D8-B9A6871F8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079" y="1690688"/>
            <a:ext cx="8935719" cy="41084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Projected balance forward to FY23 is $2.9 million</a:t>
            </a:r>
          </a:p>
          <a:p>
            <a:pPr lvl="1"/>
            <a:r>
              <a:rPr lang="en-US" dirty="0"/>
              <a:t>$200K above last estimate</a:t>
            </a:r>
          </a:p>
          <a:p>
            <a:r>
              <a:rPr lang="en-US" dirty="0"/>
              <a:t>Spending Plan due to A&amp;F</a:t>
            </a:r>
          </a:p>
          <a:p>
            <a:pPr lvl="1"/>
            <a:r>
              <a:rPr lang="en-US" dirty="0"/>
              <a:t>Identifying potential exposure</a:t>
            </a:r>
          </a:p>
          <a:p>
            <a:pPr lvl="1"/>
            <a:r>
              <a:rPr lang="en-US" dirty="0"/>
              <a:t>More detail during first quarterly update (October)</a:t>
            </a:r>
          </a:p>
          <a:p>
            <a:pPr lvl="1"/>
            <a:r>
              <a:rPr lang="en-US" i="1" dirty="0"/>
              <a:t>Next Budget Cycle Phase: FY24 Development</a:t>
            </a:r>
          </a:p>
          <a:p>
            <a:r>
              <a:rPr lang="en-US" dirty="0"/>
              <a:t>Contracts Update</a:t>
            </a:r>
          </a:p>
          <a:p>
            <a:r>
              <a:rPr lang="en-US" dirty="0"/>
              <a:t>Hiring Update</a:t>
            </a:r>
          </a:p>
          <a:p>
            <a:r>
              <a:rPr lang="en-US" dirty="0"/>
              <a:t>Background Check Process – bringing in house</a:t>
            </a:r>
          </a:p>
          <a:p>
            <a:r>
              <a:rPr lang="en-US" dirty="0"/>
              <a:t>Annual Report (FY22 – Activity ending June 30, 2022)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2C39C-DEE4-461E-A325-FCE37C56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POST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AFC27-74AF-469B-A4A9-ACDD3806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115F8-3398-40DD-8654-BEF681DD5C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1517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15" ma:contentTypeDescription="Create a new document." ma:contentTypeScope="" ma:versionID="f4fca56f4c1339368885183546696244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149215b471eadee7334011b125c71ba4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</documentManagement>
</p:properties>
</file>

<file path=customXml/itemProps1.xml><?xml version="1.0" encoding="utf-8"?>
<ds:datastoreItem xmlns:ds="http://schemas.openxmlformats.org/officeDocument/2006/customXml" ds:itemID="{74E1BD0D-1720-4824-883E-0B74481A2F12}">
  <ds:schemaRefs>
    <ds:schemaRef ds:uri="2a2c6b6e-b2ea-4611-9a92-98190716b015"/>
    <ds:schemaRef ds:uri="42e21ee1-8e13-46c6-b775-69c4c9f561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05DB514-0369-424B-84FF-1907EE8318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6BD938-8DB5-40A7-9940-AA60B30F2FD3}">
  <ds:schemaRefs>
    <ds:schemaRef ds:uri="http://schemas.microsoft.com/office/infopath/2007/PartnerControls"/>
    <ds:schemaRef ds:uri="http://schemas.microsoft.com/office/2006/documentManagement/types"/>
    <ds:schemaRef ds:uri="42e21ee1-8e13-46c6-b775-69c4c9f561ff"/>
    <ds:schemaRef ds:uri="http://schemas.microsoft.com/office/2006/metadata/properties"/>
    <ds:schemaRef ds:uri="http://purl.org/dc/elements/1.1/"/>
    <ds:schemaRef ds:uri="2a2c6b6e-b2ea-4611-9a92-98190716b01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321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Custom Design</vt:lpstr>
      <vt:lpstr>Office Theme</vt:lpstr>
      <vt:lpstr>PowerPoint Presentation</vt:lpstr>
      <vt:lpstr>Certification Update (A-H)</vt:lpstr>
      <vt:lpstr>Certification Update (A-H)</vt:lpstr>
      <vt:lpstr>New Graduate Certifications</vt:lpstr>
      <vt:lpstr>Certification Update</vt:lpstr>
      <vt:lpstr>Finance &amp; Administrative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Jamie Ennis</dc:creator>
  <cp:lastModifiedBy>Rebello-Pradas, Eric (PST)</cp:lastModifiedBy>
  <cp:revision>2</cp:revision>
  <cp:lastPrinted>2022-06-29T22:22:21Z</cp:lastPrinted>
  <dcterms:created xsi:type="dcterms:W3CDTF">2022-03-11T21:15:50Z</dcterms:created>
  <dcterms:modified xsi:type="dcterms:W3CDTF">2022-09-07T01:16:54Z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